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1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68B1F-9D36-48F5-979E-D875FE7980B6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E783A-ABCF-469C-921D-29BC08739DF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77136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34776-A530-430A-84E4-7A6CAEBD6CF3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F4B6F-FF13-4562-92E4-F2F97FA9BB2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18705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CBDC2-B726-4226-8D2B-3EE529A43040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F4C4E-C46B-4674-8158-53E7B0F9319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970505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96A06-2EBA-49FF-8FDC-FBD1D867FC81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A255C-135D-4500-BC6D-BE2E2E30D4F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15803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8D31B-C190-45C6-AD19-954CD99506E3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9EC48-346A-4BEE-A3BB-86A4F10C0DE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44883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DC1C8-4BA8-494B-8616-1790C5C64532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A0134-99B5-41FB-9496-FA01F275D33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25433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622D0-7F5D-490B-872F-41A6F790C5D1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B4CD3-AFE3-4ED2-AD7A-1E7942E7876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773613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79935-0796-463B-8669-E701290E5A06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F8C79-3AD8-4D59-AEEC-17D1F20CB99E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002984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FBD72-B1A3-423E-8CF2-2AF7403DE96D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DEBEB-61F3-4A99-AE30-1D1493245C5B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698642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05B4-1C84-42E6-A078-24193BF2CC8F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A4720-B213-461F-A03A-6A2137CF261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75025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EAF25-49DB-4A58-AC25-EF5111CB01A7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A1EF3-BFDA-4C82-8C85-BCCC154FF60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95262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5AF6B93-8A2B-4C2F-9C2D-47842D0EF53A}" type="datetimeFigureOut">
              <a:rPr lang="en-CA"/>
              <a:pPr>
                <a:defRPr/>
              </a:pPr>
              <a:t>09/05/2019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E6DB5F-AEE4-4DD2-9BB3-51BC35B72E3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31150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>
          <a:xfrm>
            <a:off x="-7938" y="2196"/>
            <a:ext cx="4572001" cy="1709738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endParaRPr lang="en-US" dirty="0" smtClean="0"/>
          </a:p>
          <a:p>
            <a:pPr defTabSz="457200">
              <a:defRPr/>
            </a:pPr>
            <a:endParaRPr lang="en-US" dirty="0" smtClean="0"/>
          </a:p>
          <a:p>
            <a:pPr defTabSz="457200">
              <a:defRPr/>
            </a:pPr>
            <a:r>
              <a:rPr lang="en-US" sz="1600" dirty="0" smtClean="0"/>
              <a:t>Communicate training benefits and promote a safe atmosphere where students are driven to take risks to work through real life work challenges.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5133975"/>
            <a:ext cx="4572000" cy="17240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endParaRPr lang="en-US" dirty="0" smtClean="0"/>
          </a:p>
          <a:p>
            <a:r>
              <a:rPr lang="en-US" sz="1600" dirty="0" smtClean="0"/>
              <a:t>Design multi-modality training and materials applying ADDIE and Adult Learning principles to support course objectives and learning transfer to improve job proficiency.      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0" y="1719263"/>
            <a:ext cx="4572000" cy="170973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endParaRPr lang="en-US" dirty="0" smtClean="0"/>
          </a:p>
          <a:p>
            <a:pPr defTabSz="457200">
              <a:defRPr/>
            </a:pPr>
            <a:endParaRPr lang="en-US" dirty="0" smtClean="0"/>
          </a:p>
          <a:p>
            <a:pPr defTabSz="457200">
              <a:defRPr/>
            </a:pPr>
            <a:r>
              <a:rPr lang="en-US" sz="1600" dirty="0" smtClean="0"/>
              <a:t>Support learning autonomy by providing students with the resources needed to meet learning expectations and curiosity.    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428021"/>
            <a:ext cx="4572000" cy="1709738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dirty="0" smtClean="0"/>
              <a:t> </a:t>
            </a:r>
          </a:p>
          <a:p>
            <a:endParaRPr lang="en-US" dirty="0" smtClean="0"/>
          </a:p>
          <a:p>
            <a:r>
              <a:rPr lang="en-US" sz="1600" dirty="0" smtClean="0"/>
              <a:t>Encourage students to share their expertise and work experiences to advance knowledge and best practices across the enterprise.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0" y="3401891"/>
            <a:ext cx="4572000" cy="170973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dirty="0" smtClean="0"/>
          </a:p>
          <a:p>
            <a:r>
              <a:rPr lang="en-US" sz="1600" dirty="0" smtClean="0"/>
              <a:t>Hire enthusiastic instructors who endorse respect for others encouraging students to ask questions, collaborate, network </a:t>
            </a:r>
            <a:r>
              <a:rPr lang="en-US" sz="1600" smtClean="0"/>
              <a:t>and partner </a:t>
            </a:r>
            <a:r>
              <a:rPr lang="en-US" sz="1600" dirty="0" smtClean="0"/>
              <a:t>in a relaxed, informal setting. </a:t>
            </a:r>
            <a:endParaRPr kumimoji="0" lang="en-CA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0" y="1719263"/>
            <a:ext cx="4572000" cy="170973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140325"/>
            <a:ext cx="4572000" cy="170973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1600" dirty="0" smtClean="0"/>
              <a:t>Foster a stimulating training environment which appeals to different learning styles and provides  opportunities to work individually and in groups to analyze and synthesize learning materials.   </a:t>
            </a:r>
          </a:p>
          <a:p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0" y="0"/>
            <a:ext cx="4572000" cy="1709928"/>
          </a:xfrm>
          <a:prstGeom prst="rect">
            <a:avLst/>
          </a:prstGeom>
          <a:solidFill>
            <a:srgbClr val="A5A5A5"/>
          </a:solidFill>
          <a:ln>
            <a:solidFill>
              <a:srgbClr val="A5A5A5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15450" y="430240"/>
            <a:ext cx="4564062" cy="123110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School for Family and MWR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7 </a:t>
            </a: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Principles of Success</a:t>
            </a: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In our organization we…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3338"/>
            <a:ext cx="18129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MOTIVATION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4720" y="1719263"/>
            <a:ext cx="21859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SELF-DIRECTION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3429000"/>
            <a:ext cx="218598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EXPERIENCE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92306" y="5126038"/>
            <a:ext cx="3371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PROCESSING INFORMATION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89813" y="1684094"/>
            <a:ext cx="1754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    RELEVANCE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0" y="3438525"/>
            <a:ext cx="45720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CLIMATE </a:t>
            </a:r>
            <a:r>
              <a:rPr kumimoji="0" lang="en-US" sz="1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&amp; ENVIRONMENT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53953" y="5122863"/>
            <a:ext cx="338212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COURSE</a:t>
            </a:r>
            <a:r>
              <a:rPr kumimoji="0" lang="en-US" sz="1800" b="1" i="0" u="none" strike="noStrike" kern="1200" cap="none" spc="0" normalizeH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DESIGN </a:t>
            </a:r>
            <a:r>
              <a:rPr kumimoji="0" lang="en-US" sz="18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Narkisim" panose="020E0502050101010101" pitchFamily="34" charset="-79"/>
                <a:ea typeface="+mn-ea"/>
                <a:cs typeface="Narkisim" panose="020E0502050101010101" pitchFamily="34" charset="-79"/>
              </a:rPr>
              <a:t>&amp; MATERIAL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: Rounded Corners 34"/>
          <p:cNvSpPr/>
          <p:nvPr/>
        </p:nvSpPr>
        <p:spPr>
          <a:xfrm>
            <a:off x="43449" y="-257166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: Rounded Corners 35"/>
          <p:cNvSpPr/>
          <p:nvPr/>
        </p:nvSpPr>
        <p:spPr>
          <a:xfrm>
            <a:off x="539062" y="706379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: Rounded Corners 36"/>
          <p:cNvSpPr/>
          <p:nvPr/>
        </p:nvSpPr>
        <p:spPr>
          <a:xfrm>
            <a:off x="3501980" y="4701213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: Rounded Corners 37"/>
          <p:cNvSpPr/>
          <p:nvPr/>
        </p:nvSpPr>
        <p:spPr>
          <a:xfrm>
            <a:off x="413084" y="5172683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: Rounded Corners 38"/>
          <p:cNvSpPr/>
          <p:nvPr/>
        </p:nvSpPr>
        <p:spPr>
          <a:xfrm>
            <a:off x="7389981" y="1798246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: Rounded Corners 39"/>
          <p:cNvSpPr/>
          <p:nvPr/>
        </p:nvSpPr>
        <p:spPr>
          <a:xfrm>
            <a:off x="4608893" y="2074105"/>
            <a:ext cx="4418566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/>
              <a:t>Design performance based training focused on critical knowledge and skills required to be job capable.  </a:t>
            </a:r>
          </a:p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: Rounded Corners 40"/>
          <p:cNvSpPr/>
          <p:nvPr/>
        </p:nvSpPr>
        <p:spPr>
          <a:xfrm>
            <a:off x="7303487" y="4728668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: Rounded Corners 41"/>
          <p:cNvSpPr/>
          <p:nvPr/>
        </p:nvSpPr>
        <p:spPr>
          <a:xfrm>
            <a:off x="3755926" y="5022409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: Rounded Corners 42"/>
          <p:cNvSpPr/>
          <p:nvPr/>
        </p:nvSpPr>
        <p:spPr>
          <a:xfrm>
            <a:off x="3566248" y="2779791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: Rounded Corners 43"/>
          <p:cNvSpPr/>
          <p:nvPr/>
        </p:nvSpPr>
        <p:spPr>
          <a:xfrm>
            <a:off x="4376053" y="3562872"/>
            <a:ext cx="1482244" cy="1369578"/>
          </a:xfrm>
          <a:prstGeom prst="roundRect">
            <a:avLst/>
          </a:prstGeom>
          <a:noFill/>
          <a:ln w="76200">
            <a:solidFill>
              <a:schemeClr val="bg1">
                <a:lumMod val="95000"/>
                <a:alpha val="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2173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160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2_Office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Tracy Montano</dc:creator>
  <cp:lastModifiedBy>Kim</cp:lastModifiedBy>
  <cp:revision>92</cp:revision>
  <dcterms:created xsi:type="dcterms:W3CDTF">2017-01-04T20:10:23Z</dcterms:created>
  <dcterms:modified xsi:type="dcterms:W3CDTF">2019-05-09T20:42:30Z</dcterms:modified>
</cp:coreProperties>
</file>