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5" r:id="rId9"/>
    <p:sldId id="264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FD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Accountability Tool</a:t>
            </a:r>
            <a:r>
              <a:rPr lang="en-US" dirty="0"/>
              <a:t/>
            </a:r>
            <a:br>
              <a:rPr lang="en-US" dirty="0"/>
            </a:br>
            <a:r>
              <a:rPr lang="en-US" sz="2800" dirty="0" smtClean="0"/>
              <a:t>for tablets 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CYSS UNITED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70591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05" y="453980"/>
            <a:ext cx="8247215" cy="5463780"/>
          </a:xfrm>
        </p:spPr>
      </p:pic>
      <p:sp>
        <p:nvSpPr>
          <p:cNvPr id="5" name="TextBox 4"/>
          <p:cNvSpPr txBox="1"/>
          <p:nvPr/>
        </p:nvSpPr>
        <p:spPr>
          <a:xfrm>
            <a:off x="3361387" y="5917760"/>
            <a:ext cx="7263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TOMS Tracking Tool (TTT)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24162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4212" y="785611"/>
            <a:ext cx="10391619" cy="55507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918" y="938940"/>
            <a:ext cx="4185634" cy="5416704"/>
          </a:xfrm>
        </p:spPr>
      </p:pic>
      <p:sp>
        <p:nvSpPr>
          <p:cNvPr id="5" name="Rectangle 4"/>
          <p:cNvSpPr/>
          <p:nvPr/>
        </p:nvSpPr>
        <p:spPr>
          <a:xfrm>
            <a:off x="7753082" y="1146220"/>
            <a:ext cx="2537138" cy="88864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753082" y="2434107"/>
            <a:ext cx="2537138" cy="90152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11037" y="3657124"/>
            <a:ext cx="2421228" cy="1004552"/>
          </a:xfrm>
          <a:prstGeom prst="rect">
            <a:avLst/>
          </a:prstGeom>
          <a:solidFill>
            <a:srgbClr val="1FFD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907628" y="5087155"/>
            <a:ext cx="2382592" cy="100705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036417" y="1378039"/>
            <a:ext cx="175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Training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36416" y="2680404"/>
            <a:ext cx="175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Observing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56293" y="3724991"/>
            <a:ext cx="2324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Mentoring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Coaching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Supporting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11029" y="5371951"/>
            <a:ext cx="2195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Other Duties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18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4212" y="785611"/>
            <a:ext cx="10391619" cy="55507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918" y="938940"/>
            <a:ext cx="4185634" cy="5416704"/>
          </a:xfrm>
        </p:spPr>
      </p:pic>
      <p:sp>
        <p:nvSpPr>
          <p:cNvPr id="5" name="Rectangle 4"/>
          <p:cNvSpPr/>
          <p:nvPr/>
        </p:nvSpPr>
        <p:spPr>
          <a:xfrm>
            <a:off x="7753082" y="1146220"/>
            <a:ext cx="2537138" cy="88864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753082" y="2434107"/>
            <a:ext cx="2537138" cy="90152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11037" y="3657124"/>
            <a:ext cx="2421228" cy="1004552"/>
          </a:xfrm>
          <a:prstGeom prst="rect">
            <a:avLst/>
          </a:prstGeom>
          <a:solidFill>
            <a:srgbClr val="1FFD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907628" y="5087155"/>
            <a:ext cx="2382592" cy="100705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036417" y="1378039"/>
            <a:ext cx="175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Training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35017" y="2706078"/>
            <a:ext cx="175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Observing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07628" y="3773510"/>
            <a:ext cx="2324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Mentoring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Coaching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Supporting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36417" y="5418766"/>
            <a:ext cx="2195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Other Duties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5880021" y="2086854"/>
            <a:ext cx="1751527" cy="1686656"/>
          </a:xfrm>
          <a:prstGeom prst="rightArrow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988676" y="2614766"/>
            <a:ext cx="1262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Tap on Category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94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0158" y="540912"/>
            <a:ext cx="9826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FF00"/>
                </a:solidFill>
              </a:rPr>
              <a:t>OBSERVING</a:t>
            </a:r>
            <a:endParaRPr lang="en-US" sz="48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2884" y="1867436"/>
            <a:ext cx="2588653" cy="10818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7127" y="3966693"/>
            <a:ext cx="2640169" cy="114621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468969" y="1867437"/>
            <a:ext cx="3078051" cy="10818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97758" y="3966694"/>
            <a:ext cx="2833352" cy="114621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641725" y="1790163"/>
            <a:ext cx="2794715" cy="12363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603088" y="3850783"/>
            <a:ext cx="2781837" cy="126213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293217" y="2066175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Conducting Assessments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9881" y="4239227"/>
            <a:ext cx="257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Competencies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98548" y="2247673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Field Trips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69758" y="4239227"/>
            <a:ext cx="240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Classrooms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85232" y="2152068"/>
            <a:ext cx="234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Child Observations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6220" y="4297182"/>
            <a:ext cx="248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VSS Monitoring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394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0158" y="540912"/>
            <a:ext cx="9826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FF00"/>
                </a:solidFill>
              </a:rPr>
              <a:t>OBSERVING</a:t>
            </a:r>
            <a:endParaRPr lang="en-US" sz="48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2884" y="1867436"/>
            <a:ext cx="2588653" cy="10818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7127" y="3966693"/>
            <a:ext cx="2640169" cy="114621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468969" y="1867437"/>
            <a:ext cx="3078051" cy="10818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97758" y="3966694"/>
            <a:ext cx="2833352" cy="114621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641725" y="1790163"/>
            <a:ext cx="2794715" cy="12363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641725" y="3807991"/>
            <a:ext cx="2781837" cy="126213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164429" y="2085182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Conducting Assessments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44813" y="4317746"/>
            <a:ext cx="257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Competencies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85669" y="2242014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Field Trips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85669" y="4202875"/>
            <a:ext cx="240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Classrooms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85232" y="2192576"/>
            <a:ext cx="234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Child Observations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01145" y="4254390"/>
            <a:ext cx="248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VSS Monitoring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Left Arrow 2"/>
          <p:cNvSpPr/>
          <p:nvPr/>
        </p:nvSpPr>
        <p:spPr>
          <a:xfrm rot="1655322">
            <a:off x="2867020" y="4842589"/>
            <a:ext cx="2348758" cy="1562498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589015">
            <a:off x="3315296" y="5399417"/>
            <a:ext cx="2086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Tap on sub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category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470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4212" y="381358"/>
            <a:ext cx="10687833" cy="59742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918" y="938940"/>
            <a:ext cx="4185634" cy="5416704"/>
          </a:xfrm>
        </p:spPr>
      </p:pic>
      <p:sp>
        <p:nvSpPr>
          <p:cNvPr id="6" name="Rectangle 5"/>
          <p:cNvSpPr/>
          <p:nvPr/>
        </p:nvSpPr>
        <p:spPr>
          <a:xfrm>
            <a:off x="2215166" y="1993149"/>
            <a:ext cx="2537138" cy="90152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756894" y="2111180"/>
            <a:ext cx="175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VSS monitoring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0496" y="1481070"/>
            <a:ext cx="444321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Drag selected box to the time on calendar.  </a:t>
            </a:r>
          </a:p>
          <a:p>
            <a:endParaRPr lang="en-US" sz="2400" dirty="0"/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Stretch box to indicate time spent for that 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Tap on any selected box to add details </a:t>
            </a:r>
          </a:p>
          <a:p>
            <a:r>
              <a:rPr lang="en-US" sz="2400" dirty="0" smtClean="0"/>
              <a:t>Ex.  Monitored family style dining in Infant room #1</a:t>
            </a:r>
          </a:p>
        </p:txBody>
      </p:sp>
    </p:spTree>
    <p:extLst>
      <p:ext uri="{BB962C8B-B14F-4D97-AF65-F5344CB8AC3E}">
        <p14:creationId xmlns:p14="http://schemas.microsoft.com/office/powerpoint/2010/main" val="3691999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4212" y="381358"/>
            <a:ext cx="10687833" cy="59742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918" y="938940"/>
            <a:ext cx="4185634" cy="5416704"/>
          </a:xfrm>
        </p:spPr>
      </p:pic>
      <p:sp>
        <p:nvSpPr>
          <p:cNvPr id="6" name="Rectangle 5"/>
          <p:cNvSpPr/>
          <p:nvPr/>
        </p:nvSpPr>
        <p:spPr>
          <a:xfrm>
            <a:off x="2215166" y="1993149"/>
            <a:ext cx="2537138" cy="90152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756894" y="2111180"/>
            <a:ext cx="175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VSS monitoring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15166" y="3523876"/>
            <a:ext cx="2537138" cy="850006"/>
          </a:xfrm>
          <a:prstGeom prst="rect">
            <a:avLst/>
          </a:prstGeom>
          <a:solidFill>
            <a:srgbClr val="1FFD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5173014" y="2312427"/>
            <a:ext cx="4752304" cy="3040369"/>
          </a:xfrm>
          <a:prstGeom prst="lef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937568" y="3370947"/>
            <a:ext cx="3747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Link audio or video from classroom observation to view/save and discuss with staff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18197" y="3647292"/>
            <a:ext cx="2434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Coaching and mentoring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946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4212" y="785611"/>
            <a:ext cx="10391619" cy="55507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918" y="938940"/>
            <a:ext cx="4185634" cy="5416704"/>
          </a:xfrm>
        </p:spPr>
      </p:pic>
      <p:sp>
        <p:nvSpPr>
          <p:cNvPr id="5" name="Rectangle 4"/>
          <p:cNvSpPr/>
          <p:nvPr/>
        </p:nvSpPr>
        <p:spPr>
          <a:xfrm>
            <a:off x="2163651" y="1545465"/>
            <a:ext cx="3103808" cy="66618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163651" y="2882241"/>
            <a:ext cx="3103808" cy="9170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192628" y="2211649"/>
            <a:ext cx="3074831" cy="375885"/>
          </a:xfrm>
          <a:prstGeom prst="rect">
            <a:avLst/>
          </a:prstGeom>
          <a:solidFill>
            <a:srgbClr val="1FFD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163651" y="3799269"/>
            <a:ext cx="3103808" cy="6688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576552" y="339170"/>
            <a:ext cx="175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606085" y="5176411"/>
            <a:ext cx="1751526" cy="386367"/>
          </a:xfrm>
          <a:prstGeom prst="rect">
            <a:avLst/>
          </a:prstGeom>
          <a:solidFill>
            <a:srgbClr val="1FFD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555384" y="5240865"/>
            <a:ext cx="2324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61% TOMS</a:t>
            </a:r>
          </a:p>
        </p:txBody>
      </p:sp>
      <p:sp>
        <p:nvSpPr>
          <p:cNvPr id="3" name="Rectangle 2"/>
          <p:cNvSpPr/>
          <p:nvPr/>
        </p:nvSpPr>
        <p:spPr>
          <a:xfrm>
            <a:off x="3606085" y="5572397"/>
            <a:ext cx="1751526" cy="42200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06086" y="5611405"/>
            <a:ext cx="2617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29% Other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057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4101" y="206063"/>
            <a:ext cx="963339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b="1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b="1" dirty="0"/>
              <a:t>A</a:t>
            </a:r>
            <a:r>
              <a:rPr lang="en-US" sz="3200" b="1" dirty="0" smtClean="0"/>
              <a:t>vailable on your tablet (30 days)</a:t>
            </a:r>
          </a:p>
          <a:p>
            <a:endParaRPr lang="en-US" sz="3200" b="1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b="1" dirty="0" smtClean="0"/>
              <a:t>Track Hours/ Duties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3200" b="1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b="1" dirty="0" smtClean="0"/>
              <a:t>Calculates percentages</a:t>
            </a:r>
          </a:p>
          <a:p>
            <a:endParaRPr lang="en-US" sz="3200" b="1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b="1" dirty="0" smtClean="0"/>
              <a:t>Daily, Weekly, Monthly views</a:t>
            </a:r>
          </a:p>
          <a:p>
            <a:endParaRPr lang="en-US" sz="3200" b="1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b="1" dirty="0" smtClean="0"/>
              <a:t>Can be printed or shared</a:t>
            </a:r>
          </a:p>
          <a:p>
            <a:endParaRPr lang="en-US" sz="3200" b="1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b="1" dirty="0" smtClean="0"/>
              <a:t>Easy to use, saves time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68631848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659</TotalTime>
  <Words>148</Words>
  <Application>Microsoft Office PowerPoint</Application>
  <PresentationFormat>Widescreen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Wingdings</vt:lpstr>
      <vt:lpstr>Wingdings 3</vt:lpstr>
      <vt:lpstr>Slice</vt:lpstr>
      <vt:lpstr>Accountability Tool for tablets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Accountability Tool for tablets</dc:title>
  <dc:creator>kristina.m.williams2</dc:creator>
  <cp:lastModifiedBy>kristina.m.williams2</cp:lastModifiedBy>
  <cp:revision>13</cp:revision>
  <dcterms:created xsi:type="dcterms:W3CDTF">2016-03-02T16:51:17Z</dcterms:created>
  <dcterms:modified xsi:type="dcterms:W3CDTF">2016-03-03T15:28:43Z</dcterms:modified>
</cp:coreProperties>
</file>