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310" r:id="rId2"/>
    <p:sldId id="270" r:id="rId3"/>
    <p:sldId id="271" r:id="rId4"/>
    <p:sldId id="281" r:id="rId5"/>
    <p:sldId id="282" r:id="rId6"/>
    <p:sldId id="283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297" r:id="rId15"/>
    <p:sldId id="298" r:id="rId16"/>
    <p:sldId id="299" r:id="rId17"/>
    <p:sldId id="300" r:id="rId18"/>
    <p:sldId id="318" r:id="rId19"/>
    <p:sldId id="319" r:id="rId20"/>
    <p:sldId id="320" r:id="rId21"/>
    <p:sldId id="293" r:id="rId22"/>
    <p:sldId id="277" r:id="rId23"/>
    <p:sldId id="309" r:id="rId24"/>
    <p:sldId id="294" r:id="rId25"/>
    <p:sldId id="295" r:id="rId26"/>
    <p:sldId id="308" r:id="rId27"/>
    <p:sldId id="272" r:id="rId28"/>
    <p:sldId id="273" r:id="rId29"/>
    <p:sldId id="274" r:id="rId30"/>
    <p:sldId id="275" r:id="rId31"/>
    <p:sldId id="276" r:id="rId32"/>
    <p:sldId id="284" r:id="rId33"/>
    <p:sldId id="285" r:id="rId34"/>
    <p:sldId id="286" r:id="rId35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009"/>
    <a:srgbClr val="EEEEEE"/>
    <a:srgbClr val="E0E0E0"/>
    <a:srgbClr val="D1D1D1"/>
    <a:srgbClr val="C7C7C7"/>
    <a:srgbClr val="CFCFCF"/>
    <a:srgbClr val="DBDBDB"/>
    <a:srgbClr val="E6E6E6"/>
    <a:srgbClr val="D3D3D3"/>
    <a:srgbClr val="F1E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6" autoAdjust="0"/>
    <p:restoredTop sz="96147" autoAdjust="0"/>
  </p:normalViewPr>
  <p:slideViewPr>
    <p:cSldViewPr>
      <p:cViewPr varScale="1">
        <p:scale>
          <a:sx n="65" d="100"/>
          <a:sy n="65" d="100"/>
        </p:scale>
        <p:origin x="157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notesViewPr>
    <p:cSldViewPr>
      <p:cViewPr>
        <p:scale>
          <a:sx n="90" d="100"/>
          <a:sy n="90" d="100"/>
        </p:scale>
        <p:origin x="-2118" y="86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D12D49-AEAD-4E75-B82B-0FC15A08424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51AF2-CC0D-4735-93E6-2121A8CAF038}">
      <dgm:prSet phldrT="[Text]"/>
      <dgm:spPr/>
      <dgm:t>
        <a:bodyPr/>
        <a:lstStyle/>
        <a:p>
          <a:r>
            <a:rPr lang="en-US" dirty="0" smtClean="0"/>
            <a:t>DFMWR</a:t>
          </a:r>
          <a:endParaRPr lang="en-US" dirty="0"/>
        </a:p>
      </dgm:t>
    </dgm:pt>
    <dgm:pt modelId="{489E1A08-FBED-40B2-8788-4EC4F73EC403}" type="parTrans" cxnId="{41AB78ED-3F3E-44E2-A221-5E841A9232E0}">
      <dgm:prSet/>
      <dgm:spPr/>
      <dgm:t>
        <a:bodyPr/>
        <a:lstStyle/>
        <a:p>
          <a:endParaRPr lang="en-US"/>
        </a:p>
      </dgm:t>
    </dgm:pt>
    <dgm:pt modelId="{D8D13265-3FA7-47E9-8034-C20C953C3BEB}" type="sibTrans" cxnId="{41AB78ED-3F3E-44E2-A221-5E841A9232E0}">
      <dgm:prSet/>
      <dgm:spPr/>
      <dgm:t>
        <a:bodyPr/>
        <a:lstStyle/>
        <a:p>
          <a:endParaRPr lang="en-US"/>
        </a:p>
      </dgm:t>
    </dgm:pt>
    <dgm:pt modelId="{F291687D-8DF7-4E4E-A8B7-ACC59193EAA0}">
      <dgm:prSet phldrT="[Text]"/>
      <dgm:spPr/>
      <dgm:t>
        <a:bodyPr/>
        <a:lstStyle/>
        <a:p>
          <a:r>
            <a:rPr lang="en-US" dirty="0" smtClean="0"/>
            <a:t>ACS Chief</a:t>
          </a:r>
          <a:endParaRPr lang="en-US" dirty="0"/>
        </a:p>
      </dgm:t>
    </dgm:pt>
    <dgm:pt modelId="{37DF4A7D-BBD7-4B97-AB6A-B3D93C0DDE12}" type="parTrans" cxnId="{1253F676-20EE-436B-AE01-164EBA7E277C}">
      <dgm:prSet/>
      <dgm:spPr/>
      <dgm:t>
        <a:bodyPr/>
        <a:lstStyle/>
        <a:p>
          <a:endParaRPr lang="en-US"/>
        </a:p>
      </dgm:t>
    </dgm:pt>
    <dgm:pt modelId="{D6A68E4C-9A48-4015-8F6B-6084D63FB1C7}" type="sibTrans" cxnId="{1253F676-20EE-436B-AE01-164EBA7E277C}">
      <dgm:prSet/>
      <dgm:spPr/>
      <dgm:t>
        <a:bodyPr/>
        <a:lstStyle/>
        <a:p>
          <a:endParaRPr lang="en-US"/>
        </a:p>
      </dgm:t>
    </dgm:pt>
    <dgm:pt modelId="{69E5BC61-7F7C-4676-BF83-67C602A69058}">
      <dgm:prSet phldrT="[Text]"/>
      <dgm:spPr/>
      <dgm:t>
        <a:bodyPr/>
        <a:lstStyle/>
        <a:p>
          <a:r>
            <a:rPr lang="en-US" dirty="0" smtClean="0"/>
            <a:t>BOD Chief</a:t>
          </a:r>
          <a:endParaRPr lang="en-US" dirty="0"/>
        </a:p>
      </dgm:t>
    </dgm:pt>
    <dgm:pt modelId="{8D9BD70A-6A90-4A62-AFBF-DA0ABD3B05AF}" type="parTrans" cxnId="{06BFDB41-D2E0-40D3-A8E1-8BA1ABC8B7DC}">
      <dgm:prSet/>
      <dgm:spPr/>
      <dgm:t>
        <a:bodyPr/>
        <a:lstStyle/>
        <a:p>
          <a:endParaRPr lang="en-US"/>
        </a:p>
      </dgm:t>
    </dgm:pt>
    <dgm:pt modelId="{174D81C4-C611-4C5A-A1A0-2FA22E6FA4D9}" type="sibTrans" cxnId="{06BFDB41-D2E0-40D3-A8E1-8BA1ABC8B7DC}">
      <dgm:prSet/>
      <dgm:spPr/>
      <dgm:t>
        <a:bodyPr/>
        <a:lstStyle/>
        <a:p>
          <a:endParaRPr lang="en-US"/>
        </a:p>
      </dgm:t>
    </dgm:pt>
    <dgm:pt modelId="{3961646E-D901-4032-ACEC-189C785A61E4}">
      <dgm:prSet phldrT="[Text]"/>
      <dgm:spPr/>
      <dgm:t>
        <a:bodyPr/>
        <a:lstStyle/>
        <a:p>
          <a:r>
            <a:rPr lang="en-US" dirty="0" smtClean="0"/>
            <a:t>CYSS Chief</a:t>
          </a:r>
          <a:endParaRPr lang="en-US" dirty="0"/>
        </a:p>
      </dgm:t>
    </dgm:pt>
    <dgm:pt modelId="{620B4E1C-01D9-47BF-874F-D497F71FE946}" type="parTrans" cxnId="{A66CF061-6505-40A5-81A5-1E63620B9DCF}">
      <dgm:prSet/>
      <dgm:spPr/>
      <dgm:t>
        <a:bodyPr/>
        <a:lstStyle/>
        <a:p>
          <a:endParaRPr lang="en-US"/>
        </a:p>
      </dgm:t>
    </dgm:pt>
    <dgm:pt modelId="{84D8A670-B9F2-4147-8CB6-5776F92319F1}" type="sibTrans" cxnId="{A66CF061-6505-40A5-81A5-1E63620B9DCF}">
      <dgm:prSet/>
      <dgm:spPr/>
      <dgm:t>
        <a:bodyPr/>
        <a:lstStyle/>
        <a:p>
          <a:endParaRPr lang="en-US"/>
        </a:p>
      </dgm:t>
    </dgm:pt>
    <dgm:pt modelId="{C23BB637-EC31-4C1C-893E-B5A389A93456}">
      <dgm:prSet/>
      <dgm:spPr/>
      <dgm:t>
        <a:bodyPr/>
        <a:lstStyle/>
        <a:p>
          <a:r>
            <a:rPr lang="en-US" dirty="0" smtClean="0"/>
            <a:t>CRD Chief</a:t>
          </a:r>
          <a:endParaRPr lang="en-US" dirty="0"/>
        </a:p>
      </dgm:t>
    </dgm:pt>
    <dgm:pt modelId="{751F8FE9-3ED9-409F-A6C8-56D117D4CAC8}" type="parTrans" cxnId="{244B2DC9-809D-4064-B5C8-073B93B6981F}">
      <dgm:prSet/>
      <dgm:spPr/>
      <dgm:t>
        <a:bodyPr/>
        <a:lstStyle/>
        <a:p>
          <a:endParaRPr lang="en-US"/>
        </a:p>
      </dgm:t>
    </dgm:pt>
    <dgm:pt modelId="{1DC1BBE5-F661-41D3-B1F9-0BEA74D66385}" type="sibTrans" cxnId="{244B2DC9-809D-4064-B5C8-073B93B6981F}">
      <dgm:prSet/>
      <dgm:spPr/>
      <dgm:t>
        <a:bodyPr/>
        <a:lstStyle/>
        <a:p>
          <a:endParaRPr lang="en-US"/>
        </a:p>
      </dgm:t>
    </dgm:pt>
    <dgm:pt modelId="{34CF7172-87CF-48E6-AB9A-A4F0CDBFD1FD}">
      <dgm:prSet/>
      <dgm:spPr/>
      <dgm:t>
        <a:bodyPr/>
        <a:lstStyle/>
        <a:p>
          <a:r>
            <a:rPr lang="en-US" dirty="0" smtClean="0"/>
            <a:t>NSM Chief</a:t>
          </a:r>
          <a:endParaRPr lang="en-US" dirty="0"/>
        </a:p>
      </dgm:t>
    </dgm:pt>
    <dgm:pt modelId="{682885F1-2C65-4993-AE43-8E852C873ED0}" type="parTrans" cxnId="{0C2D0AC7-FB90-4EC7-ADEF-2EBC183B1922}">
      <dgm:prSet/>
      <dgm:spPr/>
      <dgm:t>
        <a:bodyPr/>
        <a:lstStyle/>
        <a:p>
          <a:endParaRPr lang="en-US"/>
        </a:p>
      </dgm:t>
    </dgm:pt>
    <dgm:pt modelId="{614FFE33-70AC-4933-B9E6-EC0F19CAC635}" type="sibTrans" cxnId="{0C2D0AC7-FB90-4EC7-ADEF-2EBC183B1922}">
      <dgm:prSet/>
      <dgm:spPr/>
      <dgm:t>
        <a:bodyPr/>
        <a:lstStyle/>
        <a:p>
          <a:endParaRPr lang="en-US"/>
        </a:p>
      </dgm:t>
    </dgm:pt>
    <dgm:pt modelId="{F644A140-1A39-46EA-83EE-D85F70EF8142}">
      <dgm:prSet/>
      <dgm:spPr/>
      <dgm:t>
        <a:bodyPr/>
        <a:lstStyle/>
        <a:p>
          <a:r>
            <a:rPr lang="en-US" dirty="0" smtClean="0"/>
            <a:t>Golf Course Manager</a:t>
          </a:r>
          <a:endParaRPr lang="en-US" dirty="0"/>
        </a:p>
      </dgm:t>
    </dgm:pt>
    <dgm:pt modelId="{9694D46F-809A-4B55-9C2A-D9E4F4115ED7}" type="parTrans" cxnId="{D546B7BA-D3FF-41E9-9B3C-B5462C63D3AE}">
      <dgm:prSet/>
      <dgm:spPr/>
      <dgm:t>
        <a:bodyPr/>
        <a:lstStyle/>
        <a:p>
          <a:endParaRPr lang="en-US"/>
        </a:p>
      </dgm:t>
    </dgm:pt>
    <dgm:pt modelId="{DD510B58-7A7B-48AF-92A1-A2A94F1ED2BA}" type="sibTrans" cxnId="{D546B7BA-D3FF-41E9-9B3C-B5462C63D3AE}">
      <dgm:prSet/>
      <dgm:spPr/>
      <dgm:t>
        <a:bodyPr/>
        <a:lstStyle/>
        <a:p>
          <a:endParaRPr lang="en-US"/>
        </a:p>
      </dgm:t>
    </dgm:pt>
    <dgm:pt modelId="{0D8DB6C5-93FE-4BE7-9FFD-3C068D6BB972}">
      <dgm:prSet/>
      <dgm:spPr/>
      <dgm:t>
        <a:bodyPr/>
        <a:lstStyle/>
        <a:p>
          <a:r>
            <a:rPr lang="en-US" dirty="0" smtClean="0"/>
            <a:t>Bowling Center Manager</a:t>
          </a:r>
          <a:endParaRPr lang="en-US" dirty="0"/>
        </a:p>
      </dgm:t>
    </dgm:pt>
    <dgm:pt modelId="{4DC4414D-40FA-4AB9-AC26-D7440A749DBF}" type="parTrans" cxnId="{933ED279-027E-45B1-B8E4-93223D9C5D93}">
      <dgm:prSet/>
      <dgm:spPr/>
      <dgm:t>
        <a:bodyPr/>
        <a:lstStyle/>
        <a:p>
          <a:endParaRPr lang="en-US"/>
        </a:p>
      </dgm:t>
    </dgm:pt>
    <dgm:pt modelId="{A2B24C7B-2C2D-428E-B44D-450271D3FFF7}" type="sibTrans" cxnId="{933ED279-027E-45B1-B8E4-93223D9C5D93}">
      <dgm:prSet/>
      <dgm:spPr/>
      <dgm:t>
        <a:bodyPr/>
        <a:lstStyle/>
        <a:p>
          <a:endParaRPr lang="en-US"/>
        </a:p>
      </dgm:t>
    </dgm:pt>
    <dgm:pt modelId="{A7E20EFF-3498-4309-93B2-60AC2856E4BA}">
      <dgm:prSet/>
      <dgm:spPr/>
      <dgm:t>
        <a:bodyPr/>
        <a:lstStyle/>
        <a:p>
          <a:r>
            <a:rPr lang="en-US" dirty="0" smtClean="0"/>
            <a:t>Golf Team Members</a:t>
          </a:r>
          <a:endParaRPr lang="en-US" dirty="0"/>
        </a:p>
      </dgm:t>
    </dgm:pt>
    <dgm:pt modelId="{02E73D82-8343-4E51-B53B-DE3C5052D0BF}" type="parTrans" cxnId="{E612057A-EAC1-4399-8C75-49BB356584FF}">
      <dgm:prSet/>
      <dgm:spPr/>
      <dgm:t>
        <a:bodyPr/>
        <a:lstStyle/>
        <a:p>
          <a:endParaRPr lang="en-US"/>
        </a:p>
      </dgm:t>
    </dgm:pt>
    <dgm:pt modelId="{48832D32-4A1F-40CC-87F3-310EB95A7ACF}" type="sibTrans" cxnId="{E612057A-EAC1-4399-8C75-49BB356584FF}">
      <dgm:prSet/>
      <dgm:spPr/>
      <dgm:t>
        <a:bodyPr/>
        <a:lstStyle/>
        <a:p>
          <a:endParaRPr lang="en-US"/>
        </a:p>
      </dgm:t>
    </dgm:pt>
    <dgm:pt modelId="{D00CF608-E6D5-4A22-B311-4E451D6EAB3A}">
      <dgm:prSet/>
      <dgm:spPr/>
      <dgm:t>
        <a:bodyPr/>
        <a:lstStyle/>
        <a:p>
          <a:r>
            <a:rPr lang="en-US" dirty="0" smtClean="0"/>
            <a:t>Bowling Team Members</a:t>
          </a:r>
          <a:endParaRPr lang="en-US" dirty="0"/>
        </a:p>
      </dgm:t>
    </dgm:pt>
    <dgm:pt modelId="{61B68514-7749-409F-930F-341F6401DC06}" type="parTrans" cxnId="{E3B15F9C-ADE6-46B3-9B17-40B1C4D8AB0E}">
      <dgm:prSet/>
      <dgm:spPr/>
      <dgm:t>
        <a:bodyPr/>
        <a:lstStyle/>
        <a:p>
          <a:endParaRPr lang="en-US"/>
        </a:p>
      </dgm:t>
    </dgm:pt>
    <dgm:pt modelId="{4B505E4C-A142-4D38-9B4C-AC53E93907AE}" type="sibTrans" cxnId="{E3B15F9C-ADE6-46B3-9B17-40B1C4D8AB0E}">
      <dgm:prSet/>
      <dgm:spPr/>
      <dgm:t>
        <a:bodyPr/>
        <a:lstStyle/>
        <a:p>
          <a:endParaRPr lang="en-US"/>
        </a:p>
      </dgm:t>
    </dgm:pt>
    <dgm:pt modelId="{39F005FB-A416-4FE4-9C8B-D6518BBA84A0}" type="pres">
      <dgm:prSet presAssocID="{F4D12D49-AEAD-4E75-B82B-0FC15A08424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A144586-082E-430D-AA80-551E196277A9}" type="pres">
      <dgm:prSet presAssocID="{F4D51AF2-CC0D-4735-93E6-2121A8CAF038}" presName="hierRoot1" presStyleCnt="0">
        <dgm:presLayoutVars>
          <dgm:hierBranch val="init"/>
        </dgm:presLayoutVars>
      </dgm:prSet>
      <dgm:spPr/>
    </dgm:pt>
    <dgm:pt modelId="{EDAD53B3-D376-4F6A-B161-40DAC3F009C0}" type="pres">
      <dgm:prSet presAssocID="{F4D51AF2-CC0D-4735-93E6-2121A8CAF038}" presName="rootComposite1" presStyleCnt="0"/>
      <dgm:spPr/>
    </dgm:pt>
    <dgm:pt modelId="{F67DD60C-B098-4726-8F8A-D89E8DFC0772}" type="pres">
      <dgm:prSet presAssocID="{F4D51AF2-CC0D-4735-93E6-2121A8CAF03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DF7C40-E83D-4907-9DF2-A13E31F58060}" type="pres">
      <dgm:prSet presAssocID="{F4D51AF2-CC0D-4735-93E6-2121A8CAF03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6BBDEB0-828B-42D9-96AA-14B390EDF417}" type="pres">
      <dgm:prSet presAssocID="{F4D51AF2-CC0D-4735-93E6-2121A8CAF038}" presName="hierChild2" presStyleCnt="0"/>
      <dgm:spPr/>
    </dgm:pt>
    <dgm:pt modelId="{4808CC38-D799-4AFF-8168-E6F341D40028}" type="pres">
      <dgm:prSet presAssocID="{37DF4A7D-BBD7-4B97-AB6A-B3D93C0DDE12}" presName="Name37" presStyleLbl="parChTrans1D2" presStyleIdx="0" presStyleCnt="5"/>
      <dgm:spPr/>
      <dgm:t>
        <a:bodyPr/>
        <a:lstStyle/>
        <a:p>
          <a:endParaRPr lang="en-US"/>
        </a:p>
      </dgm:t>
    </dgm:pt>
    <dgm:pt modelId="{1E566211-EC87-40E8-AE60-F84C44A92B0B}" type="pres">
      <dgm:prSet presAssocID="{F291687D-8DF7-4E4E-A8B7-ACC59193EAA0}" presName="hierRoot2" presStyleCnt="0">
        <dgm:presLayoutVars>
          <dgm:hierBranch val="init"/>
        </dgm:presLayoutVars>
      </dgm:prSet>
      <dgm:spPr/>
    </dgm:pt>
    <dgm:pt modelId="{872D43DA-B8E0-46F3-9145-5875F2E028B4}" type="pres">
      <dgm:prSet presAssocID="{F291687D-8DF7-4E4E-A8B7-ACC59193EAA0}" presName="rootComposite" presStyleCnt="0"/>
      <dgm:spPr/>
    </dgm:pt>
    <dgm:pt modelId="{3ACFDA4F-0994-4909-8EB3-A465B1F5B0D2}" type="pres">
      <dgm:prSet presAssocID="{F291687D-8DF7-4E4E-A8B7-ACC59193EAA0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553F07-7CA3-4E46-9C9D-734548BCA918}" type="pres">
      <dgm:prSet presAssocID="{F291687D-8DF7-4E4E-A8B7-ACC59193EAA0}" presName="rootConnector" presStyleLbl="node2" presStyleIdx="0" presStyleCnt="5"/>
      <dgm:spPr/>
      <dgm:t>
        <a:bodyPr/>
        <a:lstStyle/>
        <a:p>
          <a:endParaRPr lang="en-US"/>
        </a:p>
      </dgm:t>
    </dgm:pt>
    <dgm:pt modelId="{DA9F920B-90D7-4973-91EC-881B230186B9}" type="pres">
      <dgm:prSet presAssocID="{F291687D-8DF7-4E4E-A8B7-ACC59193EAA0}" presName="hierChild4" presStyleCnt="0"/>
      <dgm:spPr/>
    </dgm:pt>
    <dgm:pt modelId="{B5CE1E3A-7FF5-4D20-BD65-30304F641F1A}" type="pres">
      <dgm:prSet presAssocID="{F291687D-8DF7-4E4E-A8B7-ACC59193EAA0}" presName="hierChild5" presStyleCnt="0"/>
      <dgm:spPr/>
    </dgm:pt>
    <dgm:pt modelId="{CDB73A8F-0788-4261-8B76-BD782B3A23FE}" type="pres">
      <dgm:prSet presAssocID="{8D9BD70A-6A90-4A62-AFBF-DA0ABD3B05AF}" presName="Name37" presStyleLbl="parChTrans1D2" presStyleIdx="1" presStyleCnt="5"/>
      <dgm:spPr/>
      <dgm:t>
        <a:bodyPr/>
        <a:lstStyle/>
        <a:p>
          <a:endParaRPr lang="en-US"/>
        </a:p>
      </dgm:t>
    </dgm:pt>
    <dgm:pt modelId="{84E0C81A-536E-4E22-8781-CCB91A6DD083}" type="pres">
      <dgm:prSet presAssocID="{69E5BC61-7F7C-4676-BF83-67C602A69058}" presName="hierRoot2" presStyleCnt="0">
        <dgm:presLayoutVars>
          <dgm:hierBranch val="init"/>
        </dgm:presLayoutVars>
      </dgm:prSet>
      <dgm:spPr/>
    </dgm:pt>
    <dgm:pt modelId="{A6273F03-E53D-46F7-A69D-71CC91EB2FFF}" type="pres">
      <dgm:prSet presAssocID="{69E5BC61-7F7C-4676-BF83-67C602A69058}" presName="rootComposite" presStyleCnt="0"/>
      <dgm:spPr/>
    </dgm:pt>
    <dgm:pt modelId="{52F190D0-4110-417E-A9CC-733E1897F4DD}" type="pres">
      <dgm:prSet presAssocID="{69E5BC61-7F7C-4676-BF83-67C602A69058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0A271E-BD61-4789-AEF7-9CAC725B7524}" type="pres">
      <dgm:prSet presAssocID="{69E5BC61-7F7C-4676-BF83-67C602A69058}" presName="rootConnector" presStyleLbl="node2" presStyleIdx="1" presStyleCnt="5"/>
      <dgm:spPr/>
      <dgm:t>
        <a:bodyPr/>
        <a:lstStyle/>
        <a:p>
          <a:endParaRPr lang="en-US"/>
        </a:p>
      </dgm:t>
    </dgm:pt>
    <dgm:pt modelId="{994A60EA-68B7-4974-8E19-66A62D1D62C0}" type="pres">
      <dgm:prSet presAssocID="{69E5BC61-7F7C-4676-BF83-67C602A69058}" presName="hierChild4" presStyleCnt="0"/>
      <dgm:spPr/>
    </dgm:pt>
    <dgm:pt modelId="{E3420590-9654-43F1-84BE-E89194D1CCC4}" type="pres">
      <dgm:prSet presAssocID="{9694D46F-809A-4B55-9C2A-D9E4F4115ED7}" presName="Name37" presStyleLbl="parChTrans1D3" presStyleIdx="0" presStyleCnt="2"/>
      <dgm:spPr/>
      <dgm:t>
        <a:bodyPr/>
        <a:lstStyle/>
        <a:p>
          <a:endParaRPr lang="en-US"/>
        </a:p>
      </dgm:t>
    </dgm:pt>
    <dgm:pt modelId="{A4F05B2C-ACFD-42B1-8E16-E2460001066C}" type="pres">
      <dgm:prSet presAssocID="{F644A140-1A39-46EA-83EE-D85F70EF8142}" presName="hierRoot2" presStyleCnt="0">
        <dgm:presLayoutVars>
          <dgm:hierBranch val="init"/>
        </dgm:presLayoutVars>
      </dgm:prSet>
      <dgm:spPr/>
    </dgm:pt>
    <dgm:pt modelId="{ED791972-654B-460C-966F-9B18985F3513}" type="pres">
      <dgm:prSet presAssocID="{F644A140-1A39-46EA-83EE-D85F70EF8142}" presName="rootComposite" presStyleCnt="0"/>
      <dgm:spPr/>
    </dgm:pt>
    <dgm:pt modelId="{73311C0F-0E92-4A38-8EAA-26A926E5CDA7}" type="pres">
      <dgm:prSet presAssocID="{F644A140-1A39-46EA-83EE-D85F70EF8142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C9FC10-A3DF-4219-B4FB-ECC3B73AFA93}" type="pres">
      <dgm:prSet presAssocID="{F644A140-1A39-46EA-83EE-D85F70EF8142}" presName="rootConnector" presStyleLbl="node3" presStyleIdx="0" presStyleCnt="2"/>
      <dgm:spPr/>
      <dgm:t>
        <a:bodyPr/>
        <a:lstStyle/>
        <a:p>
          <a:endParaRPr lang="en-US"/>
        </a:p>
      </dgm:t>
    </dgm:pt>
    <dgm:pt modelId="{510DAE8E-2DE0-4333-BFE2-34E228ABBFC9}" type="pres">
      <dgm:prSet presAssocID="{F644A140-1A39-46EA-83EE-D85F70EF8142}" presName="hierChild4" presStyleCnt="0"/>
      <dgm:spPr/>
    </dgm:pt>
    <dgm:pt modelId="{45902B09-06F6-4C6F-8730-E723FDDD8EEC}" type="pres">
      <dgm:prSet presAssocID="{02E73D82-8343-4E51-B53B-DE3C5052D0BF}" presName="Name37" presStyleLbl="parChTrans1D4" presStyleIdx="0" presStyleCnt="2"/>
      <dgm:spPr/>
      <dgm:t>
        <a:bodyPr/>
        <a:lstStyle/>
        <a:p>
          <a:endParaRPr lang="en-US"/>
        </a:p>
      </dgm:t>
    </dgm:pt>
    <dgm:pt modelId="{2AB3F665-CC5C-4F4B-8AB1-A1272EFD0A38}" type="pres">
      <dgm:prSet presAssocID="{A7E20EFF-3498-4309-93B2-60AC2856E4BA}" presName="hierRoot2" presStyleCnt="0">
        <dgm:presLayoutVars>
          <dgm:hierBranch val="init"/>
        </dgm:presLayoutVars>
      </dgm:prSet>
      <dgm:spPr/>
    </dgm:pt>
    <dgm:pt modelId="{4E7F99AB-2080-40DA-94A8-B38D4CE99C3F}" type="pres">
      <dgm:prSet presAssocID="{A7E20EFF-3498-4309-93B2-60AC2856E4BA}" presName="rootComposite" presStyleCnt="0"/>
      <dgm:spPr/>
    </dgm:pt>
    <dgm:pt modelId="{231CEEE7-D4F0-44EF-8BDD-6C7B3431278E}" type="pres">
      <dgm:prSet presAssocID="{A7E20EFF-3498-4309-93B2-60AC2856E4BA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46E290-789B-4D9E-A02B-1FABB4006BCE}" type="pres">
      <dgm:prSet presAssocID="{A7E20EFF-3498-4309-93B2-60AC2856E4BA}" presName="rootConnector" presStyleLbl="node4" presStyleIdx="0" presStyleCnt="2"/>
      <dgm:spPr/>
      <dgm:t>
        <a:bodyPr/>
        <a:lstStyle/>
        <a:p>
          <a:endParaRPr lang="en-US"/>
        </a:p>
      </dgm:t>
    </dgm:pt>
    <dgm:pt modelId="{644703CE-933B-450C-9EDD-CA6FE6BDA434}" type="pres">
      <dgm:prSet presAssocID="{A7E20EFF-3498-4309-93B2-60AC2856E4BA}" presName="hierChild4" presStyleCnt="0"/>
      <dgm:spPr/>
    </dgm:pt>
    <dgm:pt modelId="{8996EADB-BA26-4367-900C-E7600CB5C250}" type="pres">
      <dgm:prSet presAssocID="{A7E20EFF-3498-4309-93B2-60AC2856E4BA}" presName="hierChild5" presStyleCnt="0"/>
      <dgm:spPr/>
    </dgm:pt>
    <dgm:pt modelId="{B77908C4-B5AA-4D9E-8FBC-CEA1AA994A22}" type="pres">
      <dgm:prSet presAssocID="{F644A140-1A39-46EA-83EE-D85F70EF8142}" presName="hierChild5" presStyleCnt="0"/>
      <dgm:spPr/>
    </dgm:pt>
    <dgm:pt modelId="{758C879F-A5EE-4C05-994B-C58FD206DF40}" type="pres">
      <dgm:prSet presAssocID="{4DC4414D-40FA-4AB9-AC26-D7440A749DBF}" presName="Name37" presStyleLbl="parChTrans1D3" presStyleIdx="1" presStyleCnt="2"/>
      <dgm:spPr/>
      <dgm:t>
        <a:bodyPr/>
        <a:lstStyle/>
        <a:p>
          <a:endParaRPr lang="en-US"/>
        </a:p>
      </dgm:t>
    </dgm:pt>
    <dgm:pt modelId="{24DCF463-3C4F-4AC2-AC33-8ECD00CFC2F7}" type="pres">
      <dgm:prSet presAssocID="{0D8DB6C5-93FE-4BE7-9FFD-3C068D6BB972}" presName="hierRoot2" presStyleCnt="0">
        <dgm:presLayoutVars>
          <dgm:hierBranch val="init"/>
        </dgm:presLayoutVars>
      </dgm:prSet>
      <dgm:spPr/>
    </dgm:pt>
    <dgm:pt modelId="{6CC51532-7A3D-4D79-A872-B03489F30319}" type="pres">
      <dgm:prSet presAssocID="{0D8DB6C5-93FE-4BE7-9FFD-3C068D6BB972}" presName="rootComposite" presStyleCnt="0"/>
      <dgm:spPr/>
    </dgm:pt>
    <dgm:pt modelId="{3E98BC56-834D-45CD-B72D-9A64AB89F0AD}" type="pres">
      <dgm:prSet presAssocID="{0D8DB6C5-93FE-4BE7-9FFD-3C068D6BB972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6E45EE-15DC-4C91-B3ED-D662D843152E}" type="pres">
      <dgm:prSet presAssocID="{0D8DB6C5-93FE-4BE7-9FFD-3C068D6BB972}" presName="rootConnector" presStyleLbl="node3" presStyleIdx="1" presStyleCnt="2"/>
      <dgm:spPr/>
      <dgm:t>
        <a:bodyPr/>
        <a:lstStyle/>
        <a:p>
          <a:endParaRPr lang="en-US"/>
        </a:p>
      </dgm:t>
    </dgm:pt>
    <dgm:pt modelId="{D3446ECC-7CC5-4DCB-B1FF-8939390DCB3E}" type="pres">
      <dgm:prSet presAssocID="{0D8DB6C5-93FE-4BE7-9FFD-3C068D6BB972}" presName="hierChild4" presStyleCnt="0"/>
      <dgm:spPr/>
    </dgm:pt>
    <dgm:pt modelId="{2BE23D04-B371-4D1B-B32C-63BF91988F45}" type="pres">
      <dgm:prSet presAssocID="{61B68514-7749-409F-930F-341F6401DC06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784C4A8-239D-4FA9-8DE4-CB03B03050B0}" type="pres">
      <dgm:prSet presAssocID="{D00CF608-E6D5-4A22-B311-4E451D6EAB3A}" presName="hierRoot2" presStyleCnt="0">
        <dgm:presLayoutVars>
          <dgm:hierBranch val="init"/>
        </dgm:presLayoutVars>
      </dgm:prSet>
      <dgm:spPr/>
    </dgm:pt>
    <dgm:pt modelId="{D672FAD3-332D-44D6-B0AB-EBADA2864440}" type="pres">
      <dgm:prSet presAssocID="{D00CF608-E6D5-4A22-B311-4E451D6EAB3A}" presName="rootComposite" presStyleCnt="0"/>
      <dgm:spPr/>
    </dgm:pt>
    <dgm:pt modelId="{9199FBA8-2C1F-4894-A258-7CCA9DA80556}" type="pres">
      <dgm:prSet presAssocID="{D00CF608-E6D5-4A22-B311-4E451D6EAB3A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59E50F-EDF7-4F4A-B441-88873740BCA3}" type="pres">
      <dgm:prSet presAssocID="{D00CF608-E6D5-4A22-B311-4E451D6EAB3A}" presName="rootConnector" presStyleLbl="node4" presStyleIdx="1" presStyleCnt="2"/>
      <dgm:spPr/>
      <dgm:t>
        <a:bodyPr/>
        <a:lstStyle/>
        <a:p>
          <a:endParaRPr lang="en-US"/>
        </a:p>
      </dgm:t>
    </dgm:pt>
    <dgm:pt modelId="{BCA70BA1-1C25-4657-A5C7-8C926857294E}" type="pres">
      <dgm:prSet presAssocID="{D00CF608-E6D5-4A22-B311-4E451D6EAB3A}" presName="hierChild4" presStyleCnt="0"/>
      <dgm:spPr/>
    </dgm:pt>
    <dgm:pt modelId="{A530F68B-0545-4631-91DC-25021A59E68E}" type="pres">
      <dgm:prSet presAssocID="{D00CF608-E6D5-4A22-B311-4E451D6EAB3A}" presName="hierChild5" presStyleCnt="0"/>
      <dgm:spPr/>
    </dgm:pt>
    <dgm:pt modelId="{F36405FC-FBC0-462B-BC41-001D68CC52A9}" type="pres">
      <dgm:prSet presAssocID="{0D8DB6C5-93FE-4BE7-9FFD-3C068D6BB972}" presName="hierChild5" presStyleCnt="0"/>
      <dgm:spPr/>
    </dgm:pt>
    <dgm:pt modelId="{BA48361D-11B5-4D54-A234-6E71969BF906}" type="pres">
      <dgm:prSet presAssocID="{69E5BC61-7F7C-4676-BF83-67C602A69058}" presName="hierChild5" presStyleCnt="0"/>
      <dgm:spPr/>
    </dgm:pt>
    <dgm:pt modelId="{244D998E-BCE6-4385-98BF-5E8ED1794B1E}" type="pres">
      <dgm:prSet presAssocID="{620B4E1C-01D9-47BF-874F-D497F71FE946}" presName="Name37" presStyleLbl="parChTrans1D2" presStyleIdx="2" presStyleCnt="5"/>
      <dgm:spPr/>
      <dgm:t>
        <a:bodyPr/>
        <a:lstStyle/>
        <a:p>
          <a:endParaRPr lang="en-US"/>
        </a:p>
      </dgm:t>
    </dgm:pt>
    <dgm:pt modelId="{00CD4338-EF10-4078-A6CB-C1010D704C5C}" type="pres">
      <dgm:prSet presAssocID="{3961646E-D901-4032-ACEC-189C785A61E4}" presName="hierRoot2" presStyleCnt="0">
        <dgm:presLayoutVars>
          <dgm:hierBranch val="init"/>
        </dgm:presLayoutVars>
      </dgm:prSet>
      <dgm:spPr/>
    </dgm:pt>
    <dgm:pt modelId="{EDA125D9-0EBF-4FDA-AF50-799A5D265496}" type="pres">
      <dgm:prSet presAssocID="{3961646E-D901-4032-ACEC-189C785A61E4}" presName="rootComposite" presStyleCnt="0"/>
      <dgm:spPr/>
    </dgm:pt>
    <dgm:pt modelId="{5BDDA5FE-FEF4-4B38-B0C6-FB0BBCB1D532}" type="pres">
      <dgm:prSet presAssocID="{3961646E-D901-4032-ACEC-189C785A61E4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17739D-1770-47E1-A9B2-156AD9606B25}" type="pres">
      <dgm:prSet presAssocID="{3961646E-D901-4032-ACEC-189C785A61E4}" presName="rootConnector" presStyleLbl="node2" presStyleIdx="2" presStyleCnt="5"/>
      <dgm:spPr/>
      <dgm:t>
        <a:bodyPr/>
        <a:lstStyle/>
        <a:p>
          <a:endParaRPr lang="en-US"/>
        </a:p>
      </dgm:t>
    </dgm:pt>
    <dgm:pt modelId="{0D8D7375-133C-423E-8A37-1BCBB1BC070E}" type="pres">
      <dgm:prSet presAssocID="{3961646E-D901-4032-ACEC-189C785A61E4}" presName="hierChild4" presStyleCnt="0"/>
      <dgm:spPr/>
    </dgm:pt>
    <dgm:pt modelId="{3721EAC0-29DE-4E6B-AEE7-34345C784EE1}" type="pres">
      <dgm:prSet presAssocID="{3961646E-D901-4032-ACEC-189C785A61E4}" presName="hierChild5" presStyleCnt="0"/>
      <dgm:spPr/>
    </dgm:pt>
    <dgm:pt modelId="{B717A096-EE6D-4C6C-A092-5FF8FBA0DB36}" type="pres">
      <dgm:prSet presAssocID="{751F8FE9-3ED9-409F-A6C8-56D117D4CAC8}" presName="Name37" presStyleLbl="parChTrans1D2" presStyleIdx="3" presStyleCnt="5"/>
      <dgm:spPr/>
      <dgm:t>
        <a:bodyPr/>
        <a:lstStyle/>
        <a:p>
          <a:endParaRPr lang="en-US"/>
        </a:p>
      </dgm:t>
    </dgm:pt>
    <dgm:pt modelId="{9C54F625-A78E-47CD-968D-F55E56DC2433}" type="pres">
      <dgm:prSet presAssocID="{C23BB637-EC31-4C1C-893E-B5A389A93456}" presName="hierRoot2" presStyleCnt="0">
        <dgm:presLayoutVars>
          <dgm:hierBranch val="init"/>
        </dgm:presLayoutVars>
      </dgm:prSet>
      <dgm:spPr/>
    </dgm:pt>
    <dgm:pt modelId="{B079E67E-D732-4BF7-844E-1F63D55044A4}" type="pres">
      <dgm:prSet presAssocID="{C23BB637-EC31-4C1C-893E-B5A389A93456}" presName="rootComposite" presStyleCnt="0"/>
      <dgm:spPr/>
    </dgm:pt>
    <dgm:pt modelId="{AE3FF553-C6AF-4766-AC2D-51A260F79A99}" type="pres">
      <dgm:prSet presAssocID="{C23BB637-EC31-4C1C-893E-B5A389A93456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BBCEB0-94BE-46C7-A192-72CA56DF9033}" type="pres">
      <dgm:prSet presAssocID="{C23BB637-EC31-4C1C-893E-B5A389A93456}" presName="rootConnector" presStyleLbl="node2" presStyleIdx="3" presStyleCnt="5"/>
      <dgm:spPr/>
      <dgm:t>
        <a:bodyPr/>
        <a:lstStyle/>
        <a:p>
          <a:endParaRPr lang="en-US"/>
        </a:p>
      </dgm:t>
    </dgm:pt>
    <dgm:pt modelId="{5BA1F748-48C3-4AF8-97D1-A2064106D652}" type="pres">
      <dgm:prSet presAssocID="{C23BB637-EC31-4C1C-893E-B5A389A93456}" presName="hierChild4" presStyleCnt="0"/>
      <dgm:spPr/>
    </dgm:pt>
    <dgm:pt modelId="{C83A8DBB-F429-4E22-9BF8-758AE4BFABFA}" type="pres">
      <dgm:prSet presAssocID="{C23BB637-EC31-4C1C-893E-B5A389A93456}" presName="hierChild5" presStyleCnt="0"/>
      <dgm:spPr/>
    </dgm:pt>
    <dgm:pt modelId="{3F88FC92-96A9-4FAC-9A84-A127EDC3A418}" type="pres">
      <dgm:prSet presAssocID="{682885F1-2C65-4993-AE43-8E852C873ED0}" presName="Name37" presStyleLbl="parChTrans1D2" presStyleIdx="4" presStyleCnt="5"/>
      <dgm:spPr/>
      <dgm:t>
        <a:bodyPr/>
        <a:lstStyle/>
        <a:p>
          <a:endParaRPr lang="en-US"/>
        </a:p>
      </dgm:t>
    </dgm:pt>
    <dgm:pt modelId="{9344F9AB-EF46-4390-B1FB-73320BB889A4}" type="pres">
      <dgm:prSet presAssocID="{34CF7172-87CF-48E6-AB9A-A4F0CDBFD1FD}" presName="hierRoot2" presStyleCnt="0">
        <dgm:presLayoutVars>
          <dgm:hierBranch val="init"/>
        </dgm:presLayoutVars>
      </dgm:prSet>
      <dgm:spPr/>
    </dgm:pt>
    <dgm:pt modelId="{E94C6D94-3E94-4F23-8E5E-643C37F9E8FD}" type="pres">
      <dgm:prSet presAssocID="{34CF7172-87CF-48E6-AB9A-A4F0CDBFD1FD}" presName="rootComposite" presStyleCnt="0"/>
      <dgm:spPr/>
    </dgm:pt>
    <dgm:pt modelId="{5D6F5157-177A-469B-88C6-90B4B5C3E6D7}" type="pres">
      <dgm:prSet presAssocID="{34CF7172-87CF-48E6-AB9A-A4F0CDBFD1FD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75E448-3B78-487B-8B93-926C7AFC9770}" type="pres">
      <dgm:prSet presAssocID="{34CF7172-87CF-48E6-AB9A-A4F0CDBFD1FD}" presName="rootConnector" presStyleLbl="node2" presStyleIdx="4" presStyleCnt="5"/>
      <dgm:spPr/>
      <dgm:t>
        <a:bodyPr/>
        <a:lstStyle/>
        <a:p>
          <a:endParaRPr lang="en-US"/>
        </a:p>
      </dgm:t>
    </dgm:pt>
    <dgm:pt modelId="{2ED04DB2-8A33-4C9D-8DDB-E20C2DAB287A}" type="pres">
      <dgm:prSet presAssocID="{34CF7172-87CF-48E6-AB9A-A4F0CDBFD1FD}" presName="hierChild4" presStyleCnt="0"/>
      <dgm:spPr/>
    </dgm:pt>
    <dgm:pt modelId="{CFCE0FC0-922C-44A8-9718-5733C14AAF0D}" type="pres">
      <dgm:prSet presAssocID="{34CF7172-87CF-48E6-AB9A-A4F0CDBFD1FD}" presName="hierChild5" presStyleCnt="0"/>
      <dgm:spPr/>
    </dgm:pt>
    <dgm:pt modelId="{696628A0-9180-4942-BD29-B102F494316A}" type="pres">
      <dgm:prSet presAssocID="{F4D51AF2-CC0D-4735-93E6-2121A8CAF038}" presName="hierChild3" presStyleCnt="0"/>
      <dgm:spPr/>
    </dgm:pt>
  </dgm:ptLst>
  <dgm:cxnLst>
    <dgm:cxn modelId="{D4502C50-8CCE-407C-ADB2-0E22AEAF8C7E}" type="presOf" srcId="{34CF7172-87CF-48E6-AB9A-A4F0CDBFD1FD}" destId="{5D6F5157-177A-469B-88C6-90B4B5C3E6D7}" srcOrd="0" destOrd="0" presId="urn:microsoft.com/office/officeart/2005/8/layout/orgChart1"/>
    <dgm:cxn modelId="{8B3482FD-21E9-47BF-80FD-B23CF37A7E50}" type="presOf" srcId="{A7E20EFF-3498-4309-93B2-60AC2856E4BA}" destId="{6A46E290-789B-4D9E-A02B-1FABB4006BCE}" srcOrd="1" destOrd="0" presId="urn:microsoft.com/office/officeart/2005/8/layout/orgChart1"/>
    <dgm:cxn modelId="{933ED279-027E-45B1-B8E4-93223D9C5D93}" srcId="{69E5BC61-7F7C-4676-BF83-67C602A69058}" destId="{0D8DB6C5-93FE-4BE7-9FFD-3C068D6BB972}" srcOrd="1" destOrd="0" parTransId="{4DC4414D-40FA-4AB9-AC26-D7440A749DBF}" sibTransId="{A2B24C7B-2C2D-428E-B44D-450271D3FFF7}"/>
    <dgm:cxn modelId="{902717CA-1856-4B29-9A6C-AC9020EBBF5A}" type="presOf" srcId="{F291687D-8DF7-4E4E-A8B7-ACC59193EAA0}" destId="{93553F07-7CA3-4E46-9C9D-734548BCA918}" srcOrd="1" destOrd="0" presId="urn:microsoft.com/office/officeart/2005/8/layout/orgChart1"/>
    <dgm:cxn modelId="{E3B15F9C-ADE6-46B3-9B17-40B1C4D8AB0E}" srcId="{0D8DB6C5-93FE-4BE7-9FFD-3C068D6BB972}" destId="{D00CF608-E6D5-4A22-B311-4E451D6EAB3A}" srcOrd="0" destOrd="0" parTransId="{61B68514-7749-409F-930F-341F6401DC06}" sibTransId="{4B505E4C-A142-4D38-9B4C-AC53E93907AE}"/>
    <dgm:cxn modelId="{6FAD0F08-5CFB-44E5-B111-52253F2D4F60}" type="presOf" srcId="{682885F1-2C65-4993-AE43-8E852C873ED0}" destId="{3F88FC92-96A9-4FAC-9A84-A127EDC3A418}" srcOrd="0" destOrd="0" presId="urn:microsoft.com/office/officeart/2005/8/layout/orgChart1"/>
    <dgm:cxn modelId="{98212C71-3C81-4EDE-992F-A42E7F64234B}" type="presOf" srcId="{F4D51AF2-CC0D-4735-93E6-2121A8CAF038}" destId="{F67DD60C-B098-4726-8F8A-D89E8DFC0772}" srcOrd="0" destOrd="0" presId="urn:microsoft.com/office/officeart/2005/8/layout/orgChart1"/>
    <dgm:cxn modelId="{96433452-F97E-435A-ABF0-2ECD39C42CE4}" type="presOf" srcId="{3961646E-D901-4032-ACEC-189C785A61E4}" destId="{8E17739D-1770-47E1-A9B2-156AD9606B25}" srcOrd="1" destOrd="0" presId="urn:microsoft.com/office/officeart/2005/8/layout/orgChart1"/>
    <dgm:cxn modelId="{A57310A4-B4BA-491F-8DD5-E70C482283CE}" type="presOf" srcId="{9694D46F-809A-4B55-9C2A-D9E4F4115ED7}" destId="{E3420590-9654-43F1-84BE-E89194D1CCC4}" srcOrd="0" destOrd="0" presId="urn:microsoft.com/office/officeart/2005/8/layout/orgChart1"/>
    <dgm:cxn modelId="{1C33DB37-4559-432D-BDD4-EC624702B251}" type="presOf" srcId="{69E5BC61-7F7C-4676-BF83-67C602A69058}" destId="{F60A271E-BD61-4789-AEF7-9CAC725B7524}" srcOrd="1" destOrd="0" presId="urn:microsoft.com/office/officeart/2005/8/layout/orgChart1"/>
    <dgm:cxn modelId="{5063AF9A-A032-4662-B062-F591061F1C9D}" type="presOf" srcId="{02E73D82-8343-4E51-B53B-DE3C5052D0BF}" destId="{45902B09-06F6-4C6F-8730-E723FDDD8EEC}" srcOrd="0" destOrd="0" presId="urn:microsoft.com/office/officeart/2005/8/layout/orgChart1"/>
    <dgm:cxn modelId="{536A7B8A-2124-44FB-AB67-34966935863A}" type="presOf" srcId="{3961646E-D901-4032-ACEC-189C785A61E4}" destId="{5BDDA5FE-FEF4-4B38-B0C6-FB0BBCB1D532}" srcOrd="0" destOrd="0" presId="urn:microsoft.com/office/officeart/2005/8/layout/orgChart1"/>
    <dgm:cxn modelId="{52B0FD01-CA97-4BAE-850B-7B53F8CA6D13}" type="presOf" srcId="{61B68514-7749-409F-930F-341F6401DC06}" destId="{2BE23D04-B371-4D1B-B32C-63BF91988F45}" srcOrd="0" destOrd="0" presId="urn:microsoft.com/office/officeart/2005/8/layout/orgChart1"/>
    <dgm:cxn modelId="{3CFFEC3B-E870-48D6-BDAF-20912E05D0EB}" type="presOf" srcId="{C23BB637-EC31-4C1C-893E-B5A389A93456}" destId="{32BBCEB0-94BE-46C7-A192-72CA56DF9033}" srcOrd="1" destOrd="0" presId="urn:microsoft.com/office/officeart/2005/8/layout/orgChart1"/>
    <dgm:cxn modelId="{469C4040-6B22-4DEB-9A03-EE15BDB0FAA6}" type="presOf" srcId="{F291687D-8DF7-4E4E-A8B7-ACC59193EAA0}" destId="{3ACFDA4F-0994-4909-8EB3-A465B1F5B0D2}" srcOrd="0" destOrd="0" presId="urn:microsoft.com/office/officeart/2005/8/layout/orgChart1"/>
    <dgm:cxn modelId="{6BFE69B6-F15F-4FB6-857E-6B45CED1009B}" type="presOf" srcId="{8D9BD70A-6A90-4A62-AFBF-DA0ABD3B05AF}" destId="{CDB73A8F-0788-4261-8B76-BD782B3A23FE}" srcOrd="0" destOrd="0" presId="urn:microsoft.com/office/officeart/2005/8/layout/orgChart1"/>
    <dgm:cxn modelId="{E612057A-EAC1-4399-8C75-49BB356584FF}" srcId="{F644A140-1A39-46EA-83EE-D85F70EF8142}" destId="{A7E20EFF-3498-4309-93B2-60AC2856E4BA}" srcOrd="0" destOrd="0" parTransId="{02E73D82-8343-4E51-B53B-DE3C5052D0BF}" sibTransId="{48832D32-4A1F-40CC-87F3-310EB95A7ACF}"/>
    <dgm:cxn modelId="{A3634A8F-7058-450B-83E0-EA8E122AE395}" type="presOf" srcId="{34CF7172-87CF-48E6-AB9A-A4F0CDBFD1FD}" destId="{DC75E448-3B78-487B-8B93-926C7AFC9770}" srcOrd="1" destOrd="0" presId="urn:microsoft.com/office/officeart/2005/8/layout/orgChart1"/>
    <dgm:cxn modelId="{B3D25983-3002-4EF1-B14C-71321B97DA5D}" type="presOf" srcId="{D00CF608-E6D5-4A22-B311-4E451D6EAB3A}" destId="{9199FBA8-2C1F-4894-A258-7CCA9DA80556}" srcOrd="0" destOrd="0" presId="urn:microsoft.com/office/officeart/2005/8/layout/orgChart1"/>
    <dgm:cxn modelId="{28E953A3-99E9-432C-BC6F-849628662560}" type="presOf" srcId="{0D8DB6C5-93FE-4BE7-9FFD-3C068D6BB972}" destId="{D36E45EE-15DC-4C91-B3ED-D662D843152E}" srcOrd="1" destOrd="0" presId="urn:microsoft.com/office/officeart/2005/8/layout/orgChart1"/>
    <dgm:cxn modelId="{82BB494D-BE12-43A1-8E33-E2212550F805}" type="presOf" srcId="{4DC4414D-40FA-4AB9-AC26-D7440A749DBF}" destId="{758C879F-A5EE-4C05-994B-C58FD206DF40}" srcOrd="0" destOrd="0" presId="urn:microsoft.com/office/officeart/2005/8/layout/orgChart1"/>
    <dgm:cxn modelId="{0C2D0AC7-FB90-4EC7-ADEF-2EBC183B1922}" srcId="{F4D51AF2-CC0D-4735-93E6-2121A8CAF038}" destId="{34CF7172-87CF-48E6-AB9A-A4F0CDBFD1FD}" srcOrd="4" destOrd="0" parTransId="{682885F1-2C65-4993-AE43-8E852C873ED0}" sibTransId="{614FFE33-70AC-4933-B9E6-EC0F19CAC635}"/>
    <dgm:cxn modelId="{22B1D613-50D0-4E0E-81D1-A7010D433C9B}" type="presOf" srcId="{751F8FE9-3ED9-409F-A6C8-56D117D4CAC8}" destId="{B717A096-EE6D-4C6C-A092-5FF8FBA0DB36}" srcOrd="0" destOrd="0" presId="urn:microsoft.com/office/officeart/2005/8/layout/orgChart1"/>
    <dgm:cxn modelId="{06BFDB41-D2E0-40D3-A8E1-8BA1ABC8B7DC}" srcId="{F4D51AF2-CC0D-4735-93E6-2121A8CAF038}" destId="{69E5BC61-7F7C-4676-BF83-67C602A69058}" srcOrd="1" destOrd="0" parTransId="{8D9BD70A-6A90-4A62-AFBF-DA0ABD3B05AF}" sibTransId="{174D81C4-C611-4C5A-A1A0-2FA22E6FA4D9}"/>
    <dgm:cxn modelId="{1B9C0973-708A-4D7C-83E3-02193C6A330C}" type="presOf" srcId="{A7E20EFF-3498-4309-93B2-60AC2856E4BA}" destId="{231CEEE7-D4F0-44EF-8BDD-6C7B3431278E}" srcOrd="0" destOrd="0" presId="urn:microsoft.com/office/officeart/2005/8/layout/orgChart1"/>
    <dgm:cxn modelId="{D546B7BA-D3FF-41E9-9B3C-B5462C63D3AE}" srcId="{69E5BC61-7F7C-4676-BF83-67C602A69058}" destId="{F644A140-1A39-46EA-83EE-D85F70EF8142}" srcOrd="0" destOrd="0" parTransId="{9694D46F-809A-4B55-9C2A-D9E4F4115ED7}" sibTransId="{DD510B58-7A7B-48AF-92A1-A2A94F1ED2BA}"/>
    <dgm:cxn modelId="{41AB78ED-3F3E-44E2-A221-5E841A9232E0}" srcId="{F4D12D49-AEAD-4E75-B82B-0FC15A08424D}" destId="{F4D51AF2-CC0D-4735-93E6-2121A8CAF038}" srcOrd="0" destOrd="0" parTransId="{489E1A08-FBED-40B2-8788-4EC4F73EC403}" sibTransId="{D8D13265-3FA7-47E9-8034-C20C953C3BEB}"/>
    <dgm:cxn modelId="{244B2DC9-809D-4064-B5C8-073B93B6981F}" srcId="{F4D51AF2-CC0D-4735-93E6-2121A8CAF038}" destId="{C23BB637-EC31-4C1C-893E-B5A389A93456}" srcOrd="3" destOrd="0" parTransId="{751F8FE9-3ED9-409F-A6C8-56D117D4CAC8}" sibTransId="{1DC1BBE5-F661-41D3-B1F9-0BEA74D66385}"/>
    <dgm:cxn modelId="{61BABCFB-D775-4972-8ADB-F9FB956FB840}" type="presOf" srcId="{0D8DB6C5-93FE-4BE7-9FFD-3C068D6BB972}" destId="{3E98BC56-834D-45CD-B72D-9A64AB89F0AD}" srcOrd="0" destOrd="0" presId="urn:microsoft.com/office/officeart/2005/8/layout/orgChart1"/>
    <dgm:cxn modelId="{A66CF061-6505-40A5-81A5-1E63620B9DCF}" srcId="{F4D51AF2-CC0D-4735-93E6-2121A8CAF038}" destId="{3961646E-D901-4032-ACEC-189C785A61E4}" srcOrd="2" destOrd="0" parTransId="{620B4E1C-01D9-47BF-874F-D497F71FE946}" sibTransId="{84D8A670-B9F2-4147-8CB6-5776F92319F1}"/>
    <dgm:cxn modelId="{B7FD2D69-7F0E-4423-AC05-74B616E50F0E}" type="presOf" srcId="{C23BB637-EC31-4C1C-893E-B5A389A93456}" destId="{AE3FF553-C6AF-4766-AC2D-51A260F79A99}" srcOrd="0" destOrd="0" presId="urn:microsoft.com/office/officeart/2005/8/layout/orgChart1"/>
    <dgm:cxn modelId="{9BEC0DA9-134E-4DD4-A824-E9DD26FB130B}" type="presOf" srcId="{F644A140-1A39-46EA-83EE-D85F70EF8142}" destId="{73311C0F-0E92-4A38-8EAA-26A926E5CDA7}" srcOrd="0" destOrd="0" presId="urn:microsoft.com/office/officeart/2005/8/layout/orgChart1"/>
    <dgm:cxn modelId="{21DC322B-CD3E-45D9-AD9D-32C4D43F1B84}" type="presOf" srcId="{37DF4A7D-BBD7-4B97-AB6A-B3D93C0DDE12}" destId="{4808CC38-D799-4AFF-8168-E6F341D40028}" srcOrd="0" destOrd="0" presId="urn:microsoft.com/office/officeart/2005/8/layout/orgChart1"/>
    <dgm:cxn modelId="{FAE3F741-9D02-46E6-8391-3A2BCB17A2F4}" type="presOf" srcId="{D00CF608-E6D5-4A22-B311-4E451D6EAB3A}" destId="{B859E50F-EDF7-4F4A-B441-88873740BCA3}" srcOrd="1" destOrd="0" presId="urn:microsoft.com/office/officeart/2005/8/layout/orgChart1"/>
    <dgm:cxn modelId="{12021C3A-B235-4AD9-9E46-DAC85364D19A}" type="presOf" srcId="{F644A140-1A39-46EA-83EE-D85F70EF8142}" destId="{78C9FC10-A3DF-4219-B4FB-ECC3B73AFA93}" srcOrd="1" destOrd="0" presId="urn:microsoft.com/office/officeart/2005/8/layout/orgChart1"/>
    <dgm:cxn modelId="{FEC89D82-3FDD-49AE-84D9-93A687872CAC}" type="presOf" srcId="{F4D12D49-AEAD-4E75-B82B-0FC15A08424D}" destId="{39F005FB-A416-4FE4-9C8B-D6518BBA84A0}" srcOrd="0" destOrd="0" presId="urn:microsoft.com/office/officeart/2005/8/layout/orgChart1"/>
    <dgm:cxn modelId="{96FE1958-35F7-491E-B872-C3B4A11E9C5D}" type="presOf" srcId="{69E5BC61-7F7C-4676-BF83-67C602A69058}" destId="{52F190D0-4110-417E-A9CC-733E1897F4DD}" srcOrd="0" destOrd="0" presId="urn:microsoft.com/office/officeart/2005/8/layout/orgChart1"/>
    <dgm:cxn modelId="{35BBFBBA-2750-4132-A436-1BC5864FC899}" type="presOf" srcId="{F4D51AF2-CC0D-4735-93E6-2121A8CAF038}" destId="{C2DF7C40-E83D-4907-9DF2-A13E31F58060}" srcOrd="1" destOrd="0" presId="urn:microsoft.com/office/officeart/2005/8/layout/orgChart1"/>
    <dgm:cxn modelId="{385E1E94-CB35-4F43-8654-007711DA90A8}" type="presOf" srcId="{620B4E1C-01D9-47BF-874F-D497F71FE946}" destId="{244D998E-BCE6-4385-98BF-5E8ED1794B1E}" srcOrd="0" destOrd="0" presId="urn:microsoft.com/office/officeart/2005/8/layout/orgChart1"/>
    <dgm:cxn modelId="{1253F676-20EE-436B-AE01-164EBA7E277C}" srcId="{F4D51AF2-CC0D-4735-93E6-2121A8CAF038}" destId="{F291687D-8DF7-4E4E-A8B7-ACC59193EAA0}" srcOrd="0" destOrd="0" parTransId="{37DF4A7D-BBD7-4B97-AB6A-B3D93C0DDE12}" sibTransId="{D6A68E4C-9A48-4015-8F6B-6084D63FB1C7}"/>
    <dgm:cxn modelId="{0E1D8435-9076-4CE8-8031-C1C8EACE52B3}" type="presParOf" srcId="{39F005FB-A416-4FE4-9C8B-D6518BBA84A0}" destId="{2A144586-082E-430D-AA80-551E196277A9}" srcOrd="0" destOrd="0" presId="urn:microsoft.com/office/officeart/2005/8/layout/orgChart1"/>
    <dgm:cxn modelId="{075C7268-1D18-40AB-B227-77FEB80F60B9}" type="presParOf" srcId="{2A144586-082E-430D-AA80-551E196277A9}" destId="{EDAD53B3-D376-4F6A-B161-40DAC3F009C0}" srcOrd="0" destOrd="0" presId="urn:microsoft.com/office/officeart/2005/8/layout/orgChart1"/>
    <dgm:cxn modelId="{AEC94D95-D1BE-4F2A-9B47-56F615F43E86}" type="presParOf" srcId="{EDAD53B3-D376-4F6A-B161-40DAC3F009C0}" destId="{F67DD60C-B098-4726-8F8A-D89E8DFC0772}" srcOrd="0" destOrd="0" presId="urn:microsoft.com/office/officeart/2005/8/layout/orgChart1"/>
    <dgm:cxn modelId="{0C047E6C-6C6C-4870-933C-A86D7C690050}" type="presParOf" srcId="{EDAD53B3-D376-4F6A-B161-40DAC3F009C0}" destId="{C2DF7C40-E83D-4907-9DF2-A13E31F58060}" srcOrd="1" destOrd="0" presId="urn:microsoft.com/office/officeart/2005/8/layout/orgChart1"/>
    <dgm:cxn modelId="{3651B3AE-22B3-4A4E-BABB-98CE1F481DC6}" type="presParOf" srcId="{2A144586-082E-430D-AA80-551E196277A9}" destId="{E6BBDEB0-828B-42D9-96AA-14B390EDF417}" srcOrd="1" destOrd="0" presId="urn:microsoft.com/office/officeart/2005/8/layout/orgChart1"/>
    <dgm:cxn modelId="{9B7207AC-8B6B-40F0-BE90-4E366DC34785}" type="presParOf" srcId="{E6BBDEB0-828B-42D9-96AA-14B390EDF417}" destId="{4808CC38-D799-4AFF-8168-E6F341D40028}" srcOrd="0" destOrd="0" presId="urn:microsoft.com/office/officeart/2005/8/layout/orgChart1"/>
    <dgm:cxn modelId="{352D6635-CCE1-4430-8E73-EE8CCCD4AB09}" type="presParOf" srcId="{E6BBDEB0-828B-42D9-96AA-14B390EDF417}" destId="{1E566211-EC87-40E8-AE60-F84C44A92B0B}" srcOrd="1" destOrd="0" presId="urn:microsoft.com/office/officeart/2005/8/layout/orgChart1"/>
    <dgm:cxn modelId="{67B4A108-3DEA-40C8-B04D-9C3B16472502}" type="presParOf" srcId="{1E566211-EC87-40E8-AE60-F84C44A92B0B}" destId="{872D43DA-B8E0-46F3-9145-5875F2E028B4}" srcOrd="0" destOrd="0" presId="urn:microsoft.com/office/officeart/2005/8/layout/orgChart1"/>
    <dgm:cxn modelId="{6FF11913-13E6-4AB8-A454-D7E8B38A8B2C}" type="presParOf" srcId="{872D43DA-B8E0-46F3-9145-5875F2E028B4}" destId="{3ACFDA4F-0994-4909-8EB3-A465B1F5B0D2}" srcOrd="0" destOrd="0" presId="urn:microsoft.com/office/officeart/2005/8/layout/orgChart1"/>
    <dgm:cxn modelId="{0B56A912-E8C3-4BC4-93F3-274C4985AB35}" type="presParOf" srcId="{872D43DA-B8E0-46F3-9145-5875F2E028B4}" destId="{93553F07-7CA3-4E46-9C9D-734548BCA918}" srcOrd="1" destOrd="0" presId="urn:microsoft.com/office/officeart/2005/8/layout/orgChart1"/>
    <dgm:cxn modelId="{257C212F-0DDF-4141-800B-454FD37DCFF4}" type="presParOf" srcId="{1E566211-EC87-40E8-AE60-F84C44A92B0B}" destId="{DA9F920B-90D7-4973-91EC-881B230186B9}" srcOrd="1" destOrd="0" presId="urn:microsoft.com/office/officeart/2005/8/layout/orgChart1"/>
    <dgm:cxn modelId="{3438FECD-84E2-43ED-9A45-32D8852DFA6F}" type="presParOf" srcId="{1E566211-EC87-40E8-AE60-F84C44A92B0B}" destId="{B5CE1E3A-7FF5-4D20-BD65-30304F641F1A}" srcOrd="2" destOrd="0" presId="urn:microsoft.com/office/officeart/2005/8/layout/orgChart1"/>
    <dgm:cxn modelId="{F1F15F31-EAD3-4897-9D6E-BF4567656C0C}" type="presParOf" srcId="{E6BBDEB0-828B-42D9-96AA-14B390EDF417}" destId="{CDB73A8F-0788-4261-8B76-BD782B3A23FE}" srcOrd="2" destOrd="0" presId="urn:microsoft.com/office/officeart/2005/8/layout/orgChart1"/>
    <dgm:cxn modelId="{14F679CF-1638-4F01-BA11-82DF98711B11}" type="presParOf" srcId="{E6BBDEB0-828B-42D9-96AA-14B390EDF417}" destId="{84E0C81A-536E-4E22-8781-CCB91A6DD083}" srcOrd="3" destOrd="0" presId="urn:microsoft.com/office/officeart/2005/8/layout/orgChart1"/>
    <dgm:cxn modelId="{F0393CE8-DB39-4D41-812F-9516737B2934}" type="presParOf" srcId="{84E0C81A-536E-4E22-8781-CCB91A6DD083}" destId="{A6273F03-E53D-46F7-A69D-71CC91EB2FFF}" srcOrd="0" destOrd="0" presId="urn:microsoft.com/office/officeart/2005/8/layout/orgChart1"/>
    <dgm:cxn modelId="{331827A0-E1FC-443B-B2CA-51C0AC1FD06E}" type="presParOf" srcId="{A6273F03-E53D-46F7-A69D-71CC91EB2FFF}" destId="{52F190D0-4110-417E-A9CC-733E1897F4DD}" srcOrd="0" destOrd="0" presId="urn:microsoft.com/office/officeart/2005/8/layout/orgChart1"/>
    <dgm:cxn modelId="{3B49227C-F489-447D-AE81-2A9E0D690AFB}" type="presParOf" srcId="{A6273F03-E53D-46F7-A69D-71CC91EB2FFF}" destId="{F60A271E-BD61-4789-AEF7-9CAC725B7524}" srcOrd="1" destOrd="0" presId="urn:microsoft.com/office/officeart/2005/8/layout/orgChart1"/>
    <dgm:cxn modelId="{45B891D4-AD25-4330-8D89-40F4DADA8ACE}" type="presParOf" srcId="{84E0C81A-536E-4E22-8781-CCB91A6DD083}" destId="{994A60EA-68B7-4974-8E19-66A62D1D62C0}" srcOrd="1" destOrd="0" presId="urn:microsoft.com/office/officeart/2005/8/layout/orgChart1"/>
    <dgm:cxn modelId="{3C50A8AE-027F-4CF8-8B22-D4C7EC0452AE}" type="presParOf" srcId="{994A60EA-68B7-4974-8E19-66A62D1D62C0}" destId="{E3420590-9654-43F1-84BE-E89194D1CCC4}" srcOrd="0" destOrd="0" presId="urn:microsoft.com/office/officeart/2005/8/layout/orgChart1"/>
    <dgm:cxn modelId="{5AB93C9A-54E3-4F3A-93E3-A30F828C84CD}" type="presParOf" srcId="{994A60EA-68B7-4974-8E19-66A62D1D62C0}" destId="{A4F05B2C-ACFD-42B1-8E16-E2460001066C}" srcOrd="1" destOrd="0" presId="urn:microsoft.com/office/officeart/2005/8/layout/orgChart1"/>
    <dgm:cxn modelId="{06E92904-E736-4B53-BCD0-CB30CA2C8EA2}" type="presParOf" srcId="{A4F05B2C-ACFD-42B1-8E16-E2460001066C}" destId="{ED791972-654B-460C-966F-9B18985F3513}" srcOrd="0" destOrd="0" presId="urn:microsoft.com/office/officeart/2005/8/layout/orgChart1"/>
    <dgm:cxn modelId="{4CEAD7F9-386D-4C67-ABD9-61F72A9B4A6F}" type="presParOf" srcId="{ED791972-654B-460C-966F-9B18985F3513}" destId="{73311C0F-0E92-4A38-8EAA-26A926E5CDA7}" srcOrd="0" destOrd="0" presId="urn:microsoft.com/office/officeart/2005/8/layout/orgChart1"/>
    <dgm:cxn modelId="{56F3FAE0-B7CF-4E92-B714-B28B7D803757}" type="presParOf" srcId="{ED791972-654B-460C-966F-9B18985F3513}" destId="{78C9FC10-A3DF-4219-B4FB-ECC3B73AFA93}" srcOrd="1" destOrd="0" presId="urn:microsoft.com/office/officeart/2005/8/layout/orgChart1"/>
    <dgm:cxn modelId="{44DB5151-A2C9-4B63-B291-25EA2CF15453}" type="presParOf" srcId="{A4F05B2C-ACFD-42B1-8E16-E2460001066C}" destId="{510DAE8E-2DE0-4333-BFE2-34E228ABBFC9}" srcOrd="1" destOrd="0" presId="urn:microsoft.com/office/officeart/2005/8/layout/orgChart1"/>
    <dgm:cxn modelId="{1AD02B1F-F653-4F41-A907-040BF5DC894F}" type="presParOf" srcId="{510DAE8E-2DE0-4333-BFE2-34E228ABBFC9}" destId="{45902B09-06F6-4C6F-8730-E723FDDD8EEC}" srcOrd="0" destOrd="0" presId="urn:microsoft.com/office/officeart/2005/8/layout/orgChart1"/>
    <dgm:cxn modelId="{632DF68B-49BD-4F22-954C-BEE42E726F1F}" type="presParOf" srcId="{510DAE8E-2DE0-4333-BFE2-34E228ABBFC9}" destId="{2AB3F665-CC5C-4F4B-8AB1-A1272EFD0A38}" srcOrd="1" destOrd="0" presId="urn:microsoft.com/office/officeart/2005/8/layout/orgChart1"/>
    <dgm:cxn modelId="{8171D99A-4D36-434B-8C0D-F9CF99C670FF}" type="presParOf" srcId="{2AB3F665-CC5C-4F4B-8AB1-A1272EFD0A38}" destId="{4E7F99AB-2080-40DA-94A8-B38D4CE99C3F}" srcOrd="0" destOrd="0" presId="urn:microsoft.com/office/officeart/2005/8/layout/orgChart1"/>
    <dgm:cxn modelId="{600B4809-D13D-4F81-8F4F-B375312CD8A0}" type="presParOf" srcId="{4E7F99AB-2080-40DA-94A8-B38D4CE99C3F}" destId="{231CEEE7-D4F0-44EF-8BDD-6C7B3431278E}" srcOrd="0" destOrd="0" presId="urn:microsoft.com/office/officeart/2005/8/layout/orgChart1"/>
    <dgm:cxn modelId="{2294CD53-102B-4A43-B266-E5E81D935DD6}" type="presParOf" srcId="{4E7F99AB-2080-40DA-94A8-B38D4CE99C3F}" destId="{6A46E290-789B-4D9E-A02B-1FABB4006BCE}" srcOrd="1" destOrd="0" presId="urn:microsoft.com/office/officeart/2005/8/layout/orgChart1"/>
    <dgm:cxn modelId="{083D6AB4-4A6B-4F8A-8FCB-3BFC91246ECE}" type="presParOf" srcId="{2AB3F665-CC5C-4F4B-8AB1-A1272EFD0A38}" destId="{644703CE-933B-450C-9EDD-CA6FE6BDA434}" srcOrd="1" destOrd="0" presId="urn:microsoft.com/office/officeart/2005/8/layout/orgChart1"/>
    <dgm:cxn modelId="{92E29789-F913-4C1C-A44A-27EC3DA5C9FB}" type="presParOf" srcId="{2AB3F665-CC5C-4F4B-8AB1-A1272EFD0A38}" destId="{8996EADB-BA26-4367-900C-E7600CB5C250}" srcOrd="2" destOrd="0" presId="urn:microsoft.com/office/officeart/2005/8/layout/orgChart1"/>
    <dgm:cxn modelId="{0304A291-288D-4C06-AB9C-7B8BDB3E725A}" type="presParOf" srcId="{A4F05B2C-ACFD-42B1-8E16-E2460001066C}" destId="{B77908C4-B5AA-4D9E-8FBC-CEA1AA994A22}" srcOrd="2" destOrd="0" presId="urn:microsoft.com/office/officeart/2005/8/layout/orgChart1"/>
    <dgm:cxn modelId="{7E9F5460-B968-4C39-ADC3-E8E368327673}" type="presParOf" srcId="{994A60EA-68B7-4974-8E19-66A62D1D62C0}" destId="{758C879F-A5EE-4C05-994B-C58FD206DF40}" srcOrd="2" destOrd="0" presId="urn:microsoft.com/office/officeart/2005/8/layout/orgChart1"/>
    <dgm:cxn modelId="{7FE7614F-7BAF-42EE-BD90-BDC972E45163}" type="presParOf" srcId="{994A60EA-68B7-4974-8E19-66A62D1D62C0}" destId="{24DCF463-3C4F-4AC2-AC33-8ECD00CFC2F7}" srcOrd="3" destOrd="0" presId="urn:microsoft.com/office/officeart/2005/8/layout/orgChart1"/>
    <dgm:cxn modelId="{A9B6D5A2-8603-4409-B185-0FB9CA61488A}" type="presParOf" srcId="{24DCF463-3C4F-4AC2-AC33-8ECD00CFC2F7}" destId="{6CC51532-7A3D-4D79-A872-B03489F30319}" srcOrd="0" destOrd="0" presId="urn:microsoft.com/office/officeart/2005/8/layout/orgChart1"/>
    <dgm:cxn modelId="{8CDF2F49-86DF-401B-8E33-6765290F1D3E}" type="presParOf" srcId="{6CC51532-7A3D-4D79-A872-B03489F30319}" destId="{3E98BC56-834D-45CD-B72D-9A64AB89F0AD}" srcOrd="0" destOrd="0" presId="urn:microsoft.com/office/officeart/2005/8/layout/orgChart1"/>
    <dgm:cxn modelId="{63EBECC8-57C1-4BDE-92B1-01E16EE99DA6}" type="presParOf" srcId="{6CC51532-7A3D-4D79-A872-B03489F30319}" destId="{D36E45EE-15DC-4C91-B3ED-D662D843152E}" srcOrd="1" destOrd="0" presId="urn:microsoft.com/office/officeart/2005/8/layout/orgChart1"/>
    <dgm:cxn modelId="{799E8E9B-A5F7-4570-B1D9-379C8EE357FE}" type="presParOf" srcId="{24DCF463-3C4F-4AC2-AC33-8ECD00CFC2F7}" destId="{D3446ECC-7CC5-4DCB-B1FF-8939390DCB3E}" srcOrd="1" destOrd="0" presId="urn:microsoft.com/office/officeart/2005/8/layout/orgChart1"/>
    <dgm:cxn modelId="{6B524F7E-4D79-469D-9CE6-D51C09627D08}" type="presParOf" srcId="{D3446ECC-7CC5-4DCB-B1FF-8939390DCB3E}" destId="{2BE23D04-B371-4D1B-B32C-63BF91988F45}" srcOrd="0" destOrd="0" presId="urn:microsoft.com/office/officeart/2005/8/layout/orgChart1"/>
    <dgm:cxn modelId="{12437F06-850E-4769-B334-F033DB20FBD7}" type="presParOf" srcId="{D3446ECC-7CC5-4DCB-B1FF-8939390DCB3E}" destId="{2784C4A8-239D-4FA9-8DE4-CB03B03050B0}" srcOrd="1" destOrd="0" presId="urn:microsoft.com/office/officeart/2005/8/layout/orgChart1"/>
    <dgm:cxn modelId="{91F422DF-05DD-4900-BF85-5412025348FE}" type="presParOf" srcId="{2784C4A8-239D-4FA9-8DE4-CB03B03050B0}" destId="{D672FAD3-332D-44D6-B0AB-EBADA2864440}" srcOrd="0" destOrd="0" presId="urn:microsoft.com/office/officeart/2005/8/layout/orgChart1"/>
    <dgm:cxn modelId="{97A6E0E3-EDE4-4A07-B7A1-383630EB6942}" type="presParOf" srcId="{D672FAD3-332D-44D6-B0AB-EBADA2864440}" destId="{9199FBA8-2C1F-4894-A258-7CCA9DA80556}" srcOrd="0" destOrd="0" presId="urn:microsoft.com/office/officeart/2005/8/layout/orgChart1"/>
    <dgm:cxn modelId="{38447F33-7A5C-416D-A1F9-955695EAF46B}" type="presParOf" srcId="{D672FAD3-332D-44D6-B0AB-EBADA2864440}" destId="{B859E50F-EDF7-4F4A-B441-88873740BCA3}" srcOrd="1" destOrd="0" presId="urn:microsoft.com/office/officeart/2005/8/layout/orgChart1"/>
    <dgm:cxn modelId="{9C720D41-41F7-43C7-A3CD-F919BB16A111}" type="presParOf" srcId="{2784C4A8-239D-4FA9-8DE4-CB03B03050B0}" destId="{BCA70BA1-1C25-4657-A5C7-8C926857294E}" srcOrd="1" destOrd="0" presId="urn:microsoft.com/office/officeart/2005/8/layout/orgChart1"/>
    <dgm:cxn modelId="{2E7D544E-13AD-4D87-82F8-ACB47176F3ED}" type="presParOf" srcId="{2784C4A8-239D-4FA9-8DE4-CB03B03050B0}" destId="{A530F68B-0545-4631-91DC-25021A59E68E}" srcOrd="2" destOrd="0" presId="urn:microsoft.com/office/officeart/2005/8/layout/orgChart1"/>
    <dgm:cxn modelId="{28D41995-3CF5-4C5A-8280-28A2312E409C}" type="presParOf" srcId="{24DCF463-3C4F-4AC2-AC33-8ECD00CFC2F7}" destId="{F36405FC-FBC0-462B-BC41-001D68CC52A9}" srcOrd="2" destOrd="0" presId="urn:microsoft.com/office/officeart/2005/8/layout/orgChart1"/>
    <dgm:cxn modelId="{C6DA83D3-AEE8-4A5E-AA21-C8C576E54639}" type="presParOf" srcId="{84E0C81A-536E-4E22-8781-CCB91A6DD083}" destId="{BA48361D-11B5-4D54-A234-6E71969BF906}" srcOrd="2" destOrd="0" presId="urn:microsoft.com/office/officeart/2005/8/layout/orgChart1"/>
    <dgm:cxn modelId="{E95AA1B5-B5C8-4078-B124-7177B89EB495}" type="presParOf" srcId="{E6BBDEB0-828B-42D9-96AA-14B390EDF417}" destId="{244D998E-BCE6-4385-98BF-5E8ED1794B1E}" srcOrd="4" destOrd="0" presId="urn:microsoft.com/office/officeart/2005/8/layout/orgChart1"/>
    <dgm:cxn modelId="{CEB5950A-A778-43A3-9ADD-A5508F4432E7}" type="presParOf" srcId="{E6BBDEB0-828B-42D9-96AA-14B390EDF417}" destId="{00CD4338-EF10-4078-A6CB-C1010D704C5C}" srcOrd="5" destOrd="0" presId="urn:microsoft.com/office/officeart/2005/8/layout/orgChart1"/>
    <dgm:cxn modelId="{7B22A909-DB83-4924-A921-91C91741A42D}" type="presParOf" srcId="{00CD4338-EF10-4078-A6CB-C1010D704C5C}" destId="{EDA125D9-0EBF-4FDA-AF50-799A5D265496}" srcOrd="0" destOrd="0" presId="urn:microsoft.com/office/officeart/2005/8/layout/orgChart1"/>
    <dgm:cxn modelId="{74D51759-2233-452F-8808-08260E5A03AC}" type="presParOf" srcId="{EDA125D9-0EBF-4FDA-AF50-799A5D265496}" destId="{5BDDA5FE-FEF4-4B38-B0C6-FB0BBCB1D532}" srcOrd="0" destOrd="0" presId="urn:microsoft.com/office/officeart/2005/8/layout/orgChart1"/>
    <dgm:cxn modelId="{896233BB-EC28-415A-9A82-3317B52A346A}" type="presParOf" srcId="{EDA125D9-0EBF-4FDA-AF50-799A5D265496}" destId="{8E17739D-1770-47E1-A9B2-156AD9606B25}" srcOrd="1" destOrd="0" presId="urn:microsoft.com/office/officeart/2005/8/layout/orgChart1"/>
    <dgm:cxn modelId="{657A124B-1EB2-4AA1-9352-B88AC34551F6}" type="presParOf" srcId="{00CD4338-EF10-4078-A6CB-C1010D704C5C}" destId="{0D8D7375-133C-423E-8A37-1BCBB1BC070E}" srcOrd="1" destOrd="0" presId="urn:microsoft.com/office/officeart/2005/8/layout/orgChart1"/>
    <dgm:cxn modelId="{4F66733B-62DA-4A73-B04A-079EE42EA669}" type="presParOf" srcId="{00CD4338-EF10-4078-A6CB-C1010D704C5C}" destId="{3721EAC0-29DE-4E6B-AEE7-34345C784EE1}" srcOrd="2" destOrd="0" presId="urn:microsoft.com/office/officeart/2005/8/layout/orgChart1"/>
    <dgm:cxn modelId="{2110A80A-881D-495D-805B-803DECA5E259}" type="presParOf" srcId="{E6BBDEB0-828B-42D9-96AA-14B390EDF417}" destId="{B717A096-EE6D-4C6C-A092-5FF8FBA0DB36}" srcOrd="6" destOrd="0" presId="urn:microsoft.com/office/officeart/2005/8/layout/orgChart1"/>
    <dgm:cxn modelId="{F2929127-8229-4DE3-843E-86D8EABA229F}" type="presParOf" srcId="{E6BBDEB0-828B-42D9-96AA-14B390EDF417}" destId="{9C54F625-A78E-47CD-968D-F55E56DC2433}" srcOrd="7" destOrd="0" presId="urn:microsoft.com/office/officeart/2005/8/layout/orgChart1"/>
    <dgm:cxn modelId="{ABCEA04A-AB59-4DA7-8288-C64A242281F0}" type="presParOf" srcId="{9C54F625-A78E-47CD-968D-F55E56DC2433}" destId="{B079E67E-D732-4BF7-844E-1F63D55044A4}" srcOrd="0" destOrd="0" presId="urn:microsoft.com/office/officeart/2005/8/layout/orgChart1"/>
    <dgm:cxn modelId="{AA43A40A-3B1B-4F88-A60A-05DE6DE56209}" type="presParOf" srcId="{B079E67E-D732-4BF7-844E-1F63D55044A4}" destId="{AE3FF553-C6AF-4766-AC2D-51A260F79A99}" srcOrd="0" destOrd="0" presId="urn:microsoft.com/office/officeart/2005/8/layout/orgChart1"/>
    <dgm:cxn modelId="{48694348-E333-4AB9-A969-FA1AA73F0DB4}" type="presParOf" srcId="{B079E67E-D732-4BF7-844E-1F63D55044A4}" destId="{32BBCEB0-94BE-46C7-A192-72CA56DF9033}" srcOrd="1" destOrd="0" presId="urn:microsoft.com/office/officeart/2005/8/layout/orgChart1"/>
    <dgm:cxn modelId="{DFA2A98E-A562-4E6D-AC94-2BB475C55BFD}" type="presParOf" srcId="{9C54F625-A78E-47CD-968D-F55E56DC2433}" destId="{5BA1F748-48C3-4AF8-97D1-A2064106D652}" srcOrd="1" destOrd="0" presId="urn:microsoft.com/office/officeart/2005/8/layout/orgChart1"/>
    <dgm:cxn modelId="{11F7ACAC-713C-4922-B31A-0E113711A225}" type="presParOf" srcId="{9C54F625-A78E-47CD-968D-F55E56DC2433}" destId="{C83A8DBB-F429-4E22-9BF8-758AE4BFABFA}" srcOrd="2" destOrd="0" presId="urn:microsoft.com/office/officeart/2005/8/layout/orgChart1"/>
    <dgm:cxn modelId="{B1A13296-63E5-4F00-914C-C987E4F94601}" type="presParOf" srcId="{E6BBDEB0-828B-42D9-96AA-14B390EDF417}" destId="{3F88FC92-96A9-4FAC-9A84-A127EDC3A418}" srcOrd="8" destOrd="0" presId="urn:microsoft.com/office/officeart/2005/8/layout/orgChart1"/>
    <dgm:cxn modelId="{432E6FD1-9D88-4425-BB68-35C4EAC1ADCB}" type="presParOf" srcId="{E6BBDEB0-828B-42D9-96AA-14B390EDF417}" destId="{9344F9AB-EF46-4390-B1FB-73320BB889A4}" srcOrd="9" destOrd="0" presId="urn:microsoft.com/office/officeart/2005/8/layout/orgChart1"/>
    <dgm:cxn modelId="{C3B519A4-B5B3-4380-8D0C-5EF9AE4F1931}" type="presParOf" srcId="{9344F9AB-EF46-4390-B1FB-73320BB889A4}" destId="{E94C6D94-3E94-4F23-8E5E-643C37F9E8FD}" srcOrd="0" destOrd="0" presId="urn:microsoft.com/office/officeart/2005/8/layout/orgChart1"/>
    <dgm:cxn modelId="{CC6BAC2F-7F02-452A-A73D-B76C2AD392EB}" type="presParOf" srcId="{E94C6D94-3E94-4F23-8E5E-643C37F9E8FD}" destId="{5D6F5157-177A-469B-88C6-90B4B5C3E6D7}" srcOrd="0" destOrd="0" presId="urn:microsoft.com/office/officeart/2005/8/layout/orgChart1"/>
    <dgm:cxn modelId="{D87C954A-4150-4A31-86B5-C97D7C712E9B}" type="presParOf" srcId="{E94C6D94-3E94-4F23-8E5E-643C37F9E8FD}" destId="{DC75E448-3B78-487B-8B93-926C7AFC9770}" srcOrd="1" destOrd="0" presId="urn:microsoft.com/office/officeart/2005/8/layout/orgChart1"/>
    <dgm:cxn modelId="{B9734E50-C0A3-476A-9D4F-5F0FD0E60507}" type="presParOf" srcId="{9344F9AB-EF46-4390-B1FB-73320BB889A4}" destId="{2ED04DB2-8A33-4C9D-8DDB-E20C2DAB287A}" srcOrd="1" destOrd="0" presId="urn:microsoft.com/office/officeart/2005/8/layout/orgChart1"/>
    <dgm:cxn modelId="{C3CA8164-1B3D-42EC-9E93-83F559A9E657}" type="presParOf" srcId="{9344F9AB-EF46-4390-B1FB-73320BB889A4}" destId="{CFCE0FC0-922C-44A8-9718-5733C14AAF0D}" srcOrd="2" destOrd="0" presId="urn:microsoft.com/office/officeart/2005/8/layout/orgChart1"/>
    <dgm:cxn modelId="{DFE8DF8A-2FA2-48BB-A312-76679481586E}" type="presParOf" srcId="{2A144586-082E-430D-AA80-551E196277A9}" destId="{696628A0-9180-4942-BD29-B102F49431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07DC2-F80D-45BD-846A-AFAFC377E74D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713B8-C66D-46F6-9178-F6DCE21F1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30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A62AC-EB38-460D-A3A1-CC6C2F10FE5A}" type="datetimeFigureOut">
              <a:rPr lang="en-US" smtClean="0"/>
              <a:pPr/>
              <a:t>9/24/2018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56C5B-995D-413A-90C4-4B30FE2035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86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27C0EA-CBAA-4736-8464-E0923C1CDA4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5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04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57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01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72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4A2ECD-055E-4C57-9149-CBD11B91E6C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54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6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32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35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46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89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02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42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81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62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4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8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00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EA2909-81E1-4D50-A2A6-F3C6BCAD06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69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882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12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98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50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39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49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391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3381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56C5B-995D-413A-90C4-4B30FE2035C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1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ECC22-4684-42B9-B428-54DA57450A46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-228600" y="0"/>
            <a:ext cx="9753600" cy="7010400"/>
          </a:xfrm>
          <a:prstGeom prst="rect">
            <a:avLst/>
          </a:prstGeom>
          <a:solidFill>
            <a:srgbClr val="5E00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152400" y="1158875"/>
            <a:ext cx="8839200" cy="5562600"/>
          </a:xfrm>
          <a:prstGeom prst="roundRect">
            <a:avLst>
              <a:gd name="adj" fmla="val 689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525" y="152400"/>
            <a:ext cx="7534275" cy="847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1E93A-F73D-49E3-A4C6-C545650C324D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E6071-8B12-40CB-8FE6-C76008A64E4F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F4C7-3385-47BE-916C-8476CFC90256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3AD3-BC78-4C73-87F1-72A7D9E1A29A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4912-BE38-4976-9B9E-DB2C7449783F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7B986-DE91-4DC6-A172-B9F8B346FC9F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91730-796A-4BB9-A6D7-DF7F51BE60E6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E1F79-02DA-447B-BECC-05858D7A5B32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B908-6DD4-4879-B0C0-37EA858AC8BC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1727B-37DC-4454-8120-7682BFFB5F8D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21BD2-38CF-41FD-B1DC-4834AB796E4D}" type="datetime1">
              <a:rPr lang="en-US" smtClean="0"/>
              <a:pPr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Prepared By: Gretchen Luongo, Installation Management Academy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B1FA2-153A-4F37-A043-5BC214E71A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8"/>
          <p:cNvSpPr txBox="1">
            <a:spLocks noChangeArrowheads="1"/>
          </p:cNvSpPr>
          <p:nvPr/>
        </p:nvSpPr>
        <p:spPr bwMode="auto">
          <a:xfrm>
            <a:off x="381000" y="1371600"/>
            <a:ext cx="85344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C00000"/>
                </a:solidFill>
                <a:latin typeface="Calibri" pitchFamily="34" charset="0"/>
              </a:rPr>
              <a:t>Professional Development Program  </a:t>
            </a:r>
            <a:r>
              <a:rPr lang="en-US" sz="4400" dirty="0">
                <a:solidFill>
                  <a:srgbClr val="C00000"/>
                </a:solidFill>
                <a:latin typeface="Calibri" pitchFamily="34" charset="0"/>
              </a:rPr>
              <a:t>Empower Hour</a:t>
            </a:r>
          </a:p>
        </p:txBody>
      </p:sp>
      <p:pic>
        <p:nvPicPr>
          <p:cNvPr id="3075" name="Picture 2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895600"/>
            <a:ext cx="3048000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990600" y="5781675"/>
            <a:ext cx="7239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Helping 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</a:rPr>
              <a:t>you help your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employees reach their full 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</a:rPr>
              <a:t>potential</a:t>
            </a:r>
            <a:endParaRPr lang="en-US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5200" y="6324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5/16/2017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0" y="122150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Update Profile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735" y="1942934"/>
            <a:ext cx="8335565" cy="4686466"/>
          </a:xfrm>
          <a:prstGeom prst="rect">
            <a:avLst/>
          </a:prstGeom>
          <a:solidFill>
            <a:srgbClr val="F7EAE9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542925" y="4105108"/>
            <a:ext cx="523875" cy="2000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733550" y="4400384"/>
            <a:ext cx="5334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2925" y="2695408"/>
            <a:ext cx="828675" cy="6667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41876" y="2696658"/>
            <a:ext cx="7620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17614" y="2688382"/>
            <a:ext cx="2286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819400"/>
            <a:ext cx="5810251" cy="515369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514349" y="3343108"/>
            <a:ext cx="657225" cy="180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42700" y="119494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Update Profile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599" y="1938528"/>
            <a:ext cx="8343401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1752600" y="5943600"/>
            <a:ext cx="3048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90549" y="2693758"/>
            <a:ext cx="781051" cy="78017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19400"/>
            <a:ext cx="5810251" cy="51536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19599" y="3949939"/>
            <a:ext cx="1447800" cy="14580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1258669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Accessing Your PDP</a:t>
            </a:r>
            <a:endParaRPr lang="en-US" sz="3600" b="1" dirty="0">
              <a:latin typeface="Trajan Pro"/>
            </a:endParaRPr>
          </a:p>
        </p:txBody>
      </p:sp>
      <p:pic>
        <p:nvPicPr>
          <p:cNvPr id="1031" name="Picture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672" y="1945574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482925" y="4168249"/>
            <a:ext cx="1193475" cy="2582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752600" y="4191000"/>
            <a:ext cx="766950" cy="246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57200" y="1859849"/>
            <a:ext cx="43815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19400"/>
            <a:ext cx="5810251" cy="515369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499750" y="3276600"/>
            <a:ext cx="1143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1258669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Expand view of PDP</a:t>
            </a:r>
            <a:endParaRPr lang="en-US" sz="3600" b="1" dirty="0">
              <a:latin typeface="Trajan Pro"/>
            </a:endParaRPr>
          </a:p>
        </p:txBody>
      </p:sp>
      <p:sp>
        <p:nvSpPr>
          <p:cNvPr id="6" name="Oval 5"/>
          <p:cNvSpPr/>
          <p:nvPr/>
        </p:nvSpPr>
        <p:spPr>
          <a:xfrm>
            <a:off x="550225" y="4185075"/>
            <a:ext cx="685800" cy="205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24000" y="5879275"/>
            <a:ext cx="10668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3400" y="6019800"/>
            <a:ext cx="914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57200" y="1981201"/>
            <a:ext cx="5668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45424" y="1981200"/>
            <a:ext cx="802575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93275" y="1981200"/>
            <a:ext cx="5668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60" y="2839461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14400" y="12192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Models and Core Competencies</a:t>
            </a:r>
            <a:endParaRPr lang="en-US" sz="3600" b="1" dirty="0">
              <a:latin typeface="Trajan Pro"/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2438400" y="1905000"/>
            <a:ext cx="1752600" cy="1069848"/>
          </a:xfrm>
          <a:prstGeom prst="wedgeEllipseCallout">
            <a:avLst>
              <a:gd name="adj1" fmla="val -118732"/>
              <a:gd name="adj2" fmla="val 6477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Red box indicates Model Competencies</a:t>
            </a:r>
            <a:endParaRPr lang="en-US" sz="1400" b="1" dirty="0"/>
          </a:p>
        </p:txBody>
      </p:sp>
      <p:sp>
        <p:nvSpPr>
          <p:cNvPr id="7" name="Oval Callout 6"/>
          <p:cNvSpPr/>
          <p:nvPr/>
        </p:nvSpPr>
        <p:spPr>
          <a:xfrm>
            <a:off x="2714625" y="3086100"/>
            <a:ext cx="1828800" cy="1066800"/>
          </a:xfrm>
          <a:prstGeom prst="wedgeEllipseCallout">
            <a:avLst>
              <a:gd name="adj1" fmla="val -138684"/>
              <a:gd name="adj2" fmla="val -7304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Blue box indicates Core Competencies</a:t>
            </a:r>
            <a:endParaRPr lang="en-US" sz="1400" b="1" dirty="0"/>
          </a:p>
        </p:txBody>
      </p:sp>
      <p:sp>
        <p:nvSpPr>
          <p:cNvPr id="8" name="Oval Callout 7"/>
          <p:cNvSpPr/>
          <p:nvPr/>
        </p:nvSpPr>
        <p:spPr>
          <a:xfrm>
            <a:off x="1990725" y="4343400"/>
            <a:ext cx="1752600" cy="762000"/>
          </a:xfrm>
          <a:prstGeom prst="wedgeEllipseCallout">
            <a:avLst>
              <a:gd name="adj1" fmla="val -96216"/>
              <a:gd name="adj2" fmla="val -4143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Black box indicate KSAs</a:t>
            </a:r>
            <a:endParaRPr lang="en-US" sz="1400" b="1" dirty="0"/>
          </a:p>
        </p:txBody>
      </p:sp>
      <p:sp>
        <p:nvSpPr>
          <p:cNvPr id="9" name="Oval Callout 8"/>
          <p:cNvSpPr/>
          <p:nvPr/>
        </p:nvSpPr>
        <p:spPr>
          <a:xfrm>
            <a:off x="2667000" y="5238750"/>
            <a:ext cx="1447800" cy="917448"/>
          </a:xfrm>
          <a:prstGeom prst="wedgeEllipseCallout">
            <a:avLst>
              <a:gd name="adj1" fmla="val -163578"/>
              <a:gd name="adj2" fmla="val 475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Icon indicates Learning Elements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6"/>
          <p:cNvSpPr txBox="1">
            <a:spLocks noChangeArrowheads="1"/>
          </p:cNvSpPr>
          <p:nvPr/>
        </p:nvSpPr>
        <p:spPr bwMode="auto">
          <a:xfrm flipH="1">
            <a:off x="1326952" y="1258669"/>
            <a:ext cx="6383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PDP Elements Explained</a:t>
            </a:r>
            <a:endParaRPr lang="en-US" sz="3600" b="1" dirty="0">
              <a:latin typeface="Trajan Pro"/>
            </a:endParaRPr>
          </a:p>
        </p:txBody>
      </p:sp>
      <p:pic>
        <p:nvPicPr>
          <p:cNvPr id="92162" name="Picture 2" descr="http://1.bp.blogspot.com/_sYexC6c1ysw/TCPGNLWnyWI/AAAAAAAAAI4/ucautLgum9g/s400/ist2_5754987-spring-tree.jpg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</a:blip>
          <a:srcRect t="4100" b="12506"/>
          <a:stretch/>
        </p:blipFill>
        <p:spPr bwMode="auto">
          <a:xfrm>
            <a:off x="700528" y="1828800"/>
            <a:ext cx="7467600" cy="4648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386328" y="6304746"/>
            <a:ext cx="61157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latin typeface="Tw Cen MT Condensed Extra Bold" pitchFamily="34" charset="0"/>
              </a:rPr>
              <a:t>Professional Development Program</a:t>
            </a:r>
            <a:endParaRPr lang="en-US" sz="2500" b="1" dirty="0">
              <a:latin typeface="Tw Cen MT Condensed Extra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67728" y="5466546"/>
            <a:ext cx="3291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Business &amp; Technical Proficiency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2928" y="4323546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Change &amp; Continuous Improvement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01128" y="325674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  <a:latin typeface="Tw Cen MT Condensed Extra Bold" pitchFamily="34" charset="0"/>
              </a:rPr>
              <a:t>Communication</a:t>
            </a:r>
            <a:endParaRPr lang="en-US" b="1" dirty="0">
              <a:solidFill>
                <a:srgbClr val="660066"/>
              </a:solidFill>
              <a:latin typeface="Tw Cen MT Condensed Extra Bold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57928" y="3332946"/>
            <a:ext cx="1629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990000"/>
                </a:solidFill>
                <a:latin typeface="Tw Cen MT Condensed Extra Bold" pitchFamily="34" charset="0"/>
              </a:rPr>
              <a:t>Drive for Results</a:t>
            </a:r>
            <a:endParaRPr lang="en-US" b="1" dirty="0">
              <a:solidFill>
                <a:srgbClr val="990000"/>
              </a:solidFill>
              <a:latin typeface="Tw Cen MT Condensed Extra 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72128" y="4704546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4C0000"/>
                </a:solidFill>
                <a:latin typeface="Tw Cen MT Condensed Extra Bold" pitchFamily="34" charset="0"/>
              </a:rPr>
              <a:t>Leading People</a:t>
            </a:r>
            <a:endParaRPr lang="en-US" b="1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15328" y="5314146"/>
            <a:ext cx="18791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Tw Cen MT Condensed Extra Bold" pitchFamily="34" charset="0"/>
              </a:rPr>
              <a:t>Organizational Awareness </a:t>
            </a:r>
            <a:endParaRPr lang="en-US" sz="1200" dirty="0">
              <a:solidFill>
                <a:srgbClr val="FF0000"/>
              </a:solidFill>
              <a:latin typeface="Tw Cen MT Condensed Extra Bold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43928" y="5771346"/>
            <a:ext cx="1630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Tw Cen MT Condensed Extra Bold" pitchFamily="34" charset="0"/>
              </a:rPr>
              <a:t>Resource Management</a:t>
            </a:r>
            <a:endParaRPr lang="en-US" sz="1200" dirty="0">
              <a:solidFill>
                <a:srgbClr val="FF0000"/>
              </a:solidFill>
              <a:latin typeface="Tw Cen MT Condensed Extra Bold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72728" y="5237946"/>
            <a:ext cx="11993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Tw Cen MT Condensed Extra Bold" pitchFamily="34" charset="0"/>
              </a:rPr>
              <a:t>Systems Thinking</a:t>
            </a:r>
            <a:endParaRPr lang="en-US" sz="1200" dirty="0">
              <a:solidFill>
                <a:srgbClr val="FF0000"/>
              </a:solidFill>
              <a:latin typeface="Tw Cen MT Condensed Extra Bold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91728" y="5695146"/>
            <a:ext cx="17617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Tw Cen MT Condensed Extra Bold" pitchFamily="34" charset="0"/>
              </a:rPr>
              <a:t>Technology Management</a:t>
            </a:r>
            <a:endParaRPr lang="en-US" sz="1200" dirty="0">
              <a:solidFill>
                <a:srgbClr val="FF0000"/>
              </a:solidFill>
              <a:latin typeface="Tw Cen MT Condensed Extra Bold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10728" y="4171146"/>
            <a:ext cx="1619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Technology Management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20128" y="4628346"/>
            <a:ext cx="14739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Creativity/Innovation 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263128" y="4780746"/>
            <a:ext cx="13309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External Awareness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72728" y="4552146"/>
            <a:ext cx="8082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Flexibility 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39328" y="3942546"/>
            <a:ext cx="19832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Leading and Managing Change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120128" y="4171146"/>
            <a:ext cx="8016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Resilience 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53728" y="3637746"/>
            <a:ext cx="12806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w Cen MT Condensed Extra Bold" pitchFamily="34" charset="0"/>
              </a:rPr>
              <a:t>Strategic Thinking 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Tw Cen MT Condensed Extra Bold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63128" y="3028146"/>
            <a:ext cx="17356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660066"/>
                </a:solidFill>
                <a:latin typeface="Tw Cen MT Condensed Extra Bold" pitchFamily="34" charset="0"/>
              </a:rPr>
              <a:t>Influence and Negotiation </a:t>
            </a:r>
            <a:endParaRPr lang="en-US" sz="1200" dirty="0">
              <a:solidFill>
                <a:srgbClr val="660066"/>
              </a:solidFill>
              <a:latin typeface="Tw Cen MT Condensed Extra Bold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967728" y="3561546"/>
            <a:ext cx="13580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660066"/>
                </a:solidFill>
                <a:latin typeface="Tw Cen MT Condensed Extra Bold" pitchFamily="34" charset="0"/>
              </a:rPr>
              <a:t>Oral Communication</a:t>
            </a:r>
            <a:endParaRPr lang="en-US" sz="1200" dirty="0">
              <a:solidFill>
                <a:srgbClr val="660066"/>
              </a:solidFill>
              <a:latin typeface="Tw Cen MT Condensed Extra Bold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891528" y="287574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660066"/>
                </a:solidFill>
                <a:latin typeface="Tw Cen MT Condensed Extra Bold" pitchFamily="34" charset="0"/>
              </a:rPr>
              <a:t>Written Communication</a:t>
            </a:r>
            <a:endParaRPr lang="en-US" sz="1200" dirty="0">
              <a:solidFill>
                <a:srgbClr val="660066"/>
              </a:solidFill>
              <a:latin typeface="Tw Cen MT Condensed Extra Bold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72128" y="3256746"/>
            <a:ext cx="10406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990000"/>
                </a:solidFill>
                <a:latin typeface="Tw Cen MT Condensed Extra Bold" pitchFamily="34" charset="0"/>
              </a:rPr>
              <a:t>Accountability </a:t>
            </a:r>
            <a:endParaRPr lang="en-US" sz="1200" dirty="0">
              <a:solidFill>
                <a:srgbClr val="990000"/>
              </a:solidFill>
              <a:latin typeface="Tw Cen MT Condensed Extra Bold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757928" y="2875746"/>
            <a:ext cx="11700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990000"/>
                </a:solidFill>
                <a:latin typeface="Tw Cen MT Condensed Extra Bold" pitchFamily="34" charset="0"/>
              </a:rPr>
              <a:t>Customer Service</a:t>
            </a:r>
            <a:endParaRPr lang="en-US" sz="1200" dirty="0">
              <a:solidFill>
                <a:srgbClr val="990000"/>
              </a:solidFill>
              <a:latin typeface="Tw Cen MT Condensed Extra Bold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681728" y="4933146"/>
            <a:ext cx="13701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4C0000"/>
                </a:solidFill>
                <a:latin typeface="Tw Cen MT Condensed Extra Bold" pitchFamily="34" charset="0"/>
              </a:rPr>
              <a:t>Leveraging Diversity</a:t>
            </a:r>
            <a:endParaRPr lang="en-US" sz="1200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86528" y="3790146"/>
            <a:ext cx="1258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990000"/>
                </a:solidFill>
                <a:latin typeface="Tw Cen MT Condensed Extra Bold" pitchFamily="34" charset="0"/>
              </a:rPr>
              <a:t>Time Management</a:t>
            </a:r>
            <a:endParaRPr lang="en-US" sz="1200" dirty="0">
              <a:solidFill>
                <a:srgbClr val="990000"/>
              </a:solidFill>
              <a:latin typeface="Tw Cen MT Condensed Extra Bold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86528" y="4475946"/>
            <a:ext cx="14123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4C0000"/>
                </a:solidFill>
                <a:latin typeface="Tw Cen MT Condensed Extra Bold" pitchFamily="34" charset="0"/>
              </a:rPr>
              <a:t>Conflict Management</a:t>
            </a:r>
            <a:endParaRPr lang="en-US" sz="1200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05328" y="5085546"/>
            <a:ext cx="20494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4C0000"/>
                </a:solidFill>
                <a:latin typeface="Tw Cen MT Condensed Extra Bold" pitchFamily="34" charset="0"/>
              </a:rPr>
              <a:t>Enabling and Developing Others</a:t>
            </a:r>
            <a:endParaRPr lang="en-US" sz="1200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00528" y="4704546"/>
            <a:ext cx="13988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4C0000"/>
                </a:solidFill>
                <a:latin typeface="Tw Cen MT Condensed Extra Bold" pitchFamily="34" charset="0"/>
              </a:rPr>
              <a:t>Interpersonal Skills </a:t>
            </a:r>
            <a:endParaRPr lang="en-US" sz="1200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148328" y="4323546"/>
            <a:ext cx="8531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4C0000"/>
                </a:solidFill>
                <a:latin typeface="Tw Cen MT Condensed Extra Bold" pitchFamily="34" charset="0"/>
              </a:rPr>
              <a:t>Leadership </a:t>
            </a:r>
            <a:endParaRPr lang="en-US" sz="1200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386328" y="4552146"/>
            <a:ext cx="16297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4C0000"/>
                </a:solidFill>
                <a:latin typeface="Tw Cen MT Condensed Extra Bold" pitchFamily="34" charset="0"/>
              </a:rPr>
              <a:t>Teambuilding/Teamwork</a:t>
            </a:r>
            <a:endParaRPr lang="en-US" sz="1200" dirty="0">
              <a:solidFill>
                <a:srgbClr val="4C0000"/>
              </a:solidFill>
              <a:latin typeface="Tw Cen MT Condensed Extra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50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4758050" y="3462528"/>
            <a:ext cx="1219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125866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648200" y="3767328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>
            <a:off x="1371600" y="2776728"/>
            <a:ext cx="381000" cy="676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47800" y="2057400"/>
            <a:ext cx="5024689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Required Tabs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3429000" y="2786253"/>
            <a:ext cx="381000" cy="676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5105400" y="2776728"/>
            <a:ext cx="381000" cy="676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091489" y="2786253"/>
            <a:ext cx="381000" cy="6762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600" y="1938528"/>
            <a:ext cx="8348162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535875" y="3457578"/>
            <a:ext cx="1054925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90600" y="1276338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990600" y="4072128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62825" y="3719828"/>
            <a:ext cx="1371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90600" y="1258669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pic>
        <p:nvPicPr>
          <p:cNvPr id="7171" name="Picture 3"/>
          <p:cNvPicPr>
            <a:picLocks noChangeArrowheads="1"/>
          </p:cNvPicPr>
          <p:nvPr/>
        </p:nvPicPr>
        <p:blipFill rotWithShape="1">
          <a:blip r:embed="rId3" cstate="print"/>
          <a:srcRect t="7407"/>
          <a:stretch/>
        </p:blipFill>
        <p:spPr bwMode="auto">
          <a:xfrm>
            <a:off x="414650" y="1981200"/>
            <a:ext cx="833932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rot="10800000">
            <a:off x="888675" y="3962400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1745675" y="5562600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45275" y="5410200"/>
            <a:ext cx="533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200" y="6428601"/>
            <a:ext cx="838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You can only add items to one year at a time, so you may need to repeat this step until </a:t>
            </a:r>
            <a:r>
              <a:rPr lang="en-US" sz="1200" dirty="0"/>
              <a:t>you have </a:t>
            </a:r>
            <a:r>
              <a:rPr lang="en-US" sz="1200" dirty="0" smtClean="0"/>
              <a:t>added all items to your 5 year plan.</a:t>
            </a:r>
            <a:endParaRPr lang="en-US" sz="1200" dirty="0"/>
          </a:p>
        </p:txBody>
      </p:sp>
      <p:sp>
        <p:nvSpPr>
          <p:cNvPr id="13" name="Oval 12"/>
          <p:cNvSpPr/>
          <p:nvPr/>
        </p:nvSpPr>
        <p:spPr>
          <a:xfrm>
            <a:off x="482925" y="5715000"/>
            <a:ext cx="541325" cy="233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50" y="1938528"/>
            <a:ext cx="8343399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14400" y="12192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1205350" y="6060113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405250" y="5943338"/>
            <a:ext cx="1600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895600" y="4512363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50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4814450" y="3421953"/>
            <a:ext cx="11430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90600" y="1276338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695700" y="3767328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701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400300" y="3536954"/>
            <a:ext cx="1371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12954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2462150" y="4010979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866900" y="4387029"/>
            <a:ext cx="6096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02725" y="4622554"/>
            <a:ext cx="533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49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147950" y="4119627"/>
            <a:ext cx="6858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33850" y="4528253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Type  Short Term Goals Here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8534" y="5036969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Type  Long Term Goals Here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1276337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</a:t>
            </a:r>
            <a:endParaRPr lang="en-US" sz="3600" b="1" dirty="0">
              <a:latin typeface="Trajan Pro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200" y="2700528"/>
            <a:ext cx="5668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2688652"/>
            <a:ext cx="8382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57600" y="2688652"/>
            <a:ext cx="5668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19400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600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810000" y="4095877"/>
            <a:ext cx="1371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12192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200" y="2700528"/>
            <a:ext cx="5668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2688652"/>
            <a:ext cx="8382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57600" y="2688652"/>
            <a:ext cx="56680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19400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57650" y="4398536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Type Core Competency Here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1557650" y="4890992"/>
            <a:ext cx="1447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Type education, training, or resources required here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12192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sp>
        <p:nvSpPr>
          <p:cNvPr id="5" name="Oval 4"/>
          <p:cNvSpPr/>
          <p:nvPr/>
        </p:nvSpPr>
        <p:spPr>
          <a:xfrm>
            <a:off x="3195450" y="3919728"/>
            <a:ext cx="914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57650" y="5443728"/>
            <a:ext cx="144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Type KSA Here</a:t>
            </a:r>
            <a:endParaRPr lang="en-US" sz="11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671444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14400" y="12192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pic>
        <p:nvPicPr>
          <p:cNvPr id="4098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50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4004950" y="3967228"/>
            <a:ext cx="912425" cy="28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710434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14400" y="12192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To Complete Tabs, continued</a:t>
            </a:r>
            <a:endParaRPr lang="en-US" sz="3600" b="1" dirty="0">
              <a:latin typeface="Trajan Pro"/>
            </a:endParaRPr>
          </a:p>
        </p:txBody>
      </p:sp>
      <p:pic>
        <p:nvPicPr>
          <p:cNvPr id="6146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49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5872350" y="3462527"/>
            <a:ext cx="609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83525" y="3802952"/>
            <a:ext cx="2286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2000" y="4800478"/>
            <a:ext cx="414650" cy="209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43100" y="4752977"/>
            <a:ext cx="9144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ular Callout 1"/>
          <p:cNvSpPr/>
          <p:nvPr/>
        </p:nvSpPr>
        <p:spPr>
          <a:xfrm>
            <a:off x="2895600" y="4905377"/>
            <a:ext cx="2662050" cy="1254825"/>
          </a:xfrm>
          <a:prstGeom prst="wedgeRectCallout">
            <a:avLst>
              <a:gd name="adj1" fmla="val -124824"/>
              <a:gd name="adj2" fmla="val -457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IMPORTANT: You MUST save your IDP!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735059"/>
            <a:ext cx="7772400" cy="14700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90834"/>
            <a:ext cx="6400800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71600" y="12954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Access to view your IDP</a:t>
            </a:r>
          </a:p>
          <a:p>
            <a:pPr algn="ctr"/>
            <a:endParaRPr lang="en-US" dirty="0"/>
          </a:p>
        </p:txBody>
      </p:sp>
      <p:pic>
        <p:nvPicPr>
          <p:cNvPr id="7" name="Picture 6" descr="PDP-Slide 19.JPG"/>
          <p:cNvPicPr>
            <a:picLocks noChangeAspect="1"/>
          </p:cNvPicPr>
          <p:nvPr/>
        </p:nvPicPr>
        <p:blipFill rotWithShape="1">
          <a:blip r:embed="rId2" cstate="print"/>
          <a:srcRect r="2610" b="6244"/>
          <a:stretch/>
        </p:blipFill>
        <p:spPr>
          <a:xfrm>
            <a:off x="381000" y="2052434"/>
            <a:ext cx="8382000" cy="457696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Oval 8"/>
          <p:cNvSpPr/>
          <p:nvPr/>
        </p:nvSpPr>
        <p:spPr>
          <a:xfrm>
            <a:off x="1828800" y="4186034"/>
            <a:ext cx="914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04800" y="4033634"/>
            <a:ext cx="15240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65454"/>
            <a:ext cx="6781800" cy="60154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04800" y="2585834"/>
            <a:ext cx="114300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0025"/>
            <a:ext cx="77724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1210270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Access to view your IDP</a:t>
            </a:r>
          </a:p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105400" y="4038600"/>
            <a:ext cx="1828800" cy="381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336" y="1887537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819400"/>
            <a:ext cx="5791200" cy="497057"/>
          </a:xfrm>
          <a:prstGeom prst="rect">
            <a:avLst/>
          </a:prstGeom>
        </p:spPr>
      </p:pic>
      <p:pic>
        <p:nvPicPr>
          <p:cNvPr id="15" name="Picture 14" descr="PDP-Slide 20.JPG"/>
          <p:cNvPicPr>
            <a:picLocks noChangeAspect="1"/>
          </p:cNvPicPr>
          <p:nvPr/>
        </p:nvPicPr>
        <p:blipFill rotWithShape="1">
          <a:blip r:embed="rId4" cstate="print"/>
          <a:srcRect l="61270" t="46121" r="11807" b="40903"/>
          <a:stretch/>
        </p:blipFill>
        <p:spPr>
          <a:xfrm>
            <a:off x="4191000" y="4705350"/>
            <a:ext cx="2133600" cy="6096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191000" y="4779793"/>
            <a:ext cx="1905000" cy="3619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2066" b="5342"/>
          <a:stretch/>
        </p:blipFill>
        <p:spPr bwMode="auto">
          <a:xfrm>
            <a:off x="393402" y="2057400"/>
            <a:ext cx="834340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66800" y="12586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Access to view your IDP, </a:t>
            </a:r>
            <a:r>
              <a:rPr lang="en-US" sz="3600" b="1" dirty="0" err="1" smtClean="0">
                <a:latin typeface="Trajan Pro"/>
              </a:rPr>
              <a:t>con’t</a:t>
            </a:r>
            <a:endParaRPr lang="en-US" sz="3600" b="1" dirty="0">
              <a:latin typeface="Trajan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1900" y="6428601"/>
            <a:ext cx="617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You can print or save to your desktop.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838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Oval 10"/>
          <p:cNvSpPr/>
          <p:nvPr/>
        </p:nvSpPr>
        <p:spPr>
          <a:xfrm>
            <a:off x="522767" y="3437864"/>
            <a:ext cx="6096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3400" y="4277833"/>
            <a:ext cx="1219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52600" y="4800600"/>
            <a:ext cx="762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8" name="TextBox 16"/>
          <p:cNvSpPr txBox="1">
            <a:spLocks noChangeArrowheads="1"/>
          </p:cNvSpPr>
          <p:nvPr/>
        </p:nvSpPr>
        <p:spPr bwMode="auto">
          <a:xfrm flipH="1">
            <a:off x="609600" y="12954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rajan Pro"/>
              </a:rPr>
              <a:t>Access to PDP Supervisor </a:t>
            </a:r>
            <a:r>
              <a:rPr lang="en-US" sz="3600" b="1" dirty="0" smtClean="0">
                <a:latin typeface="Trajan Pro"/>
              </a:rPr>
              <a:t>Console</a:t>
            </a:r>
            <a:endParaRPr lang="en-US" sz="3600" b="1" dirty="0">
              <a:latin typeface="Trajan Pr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9700" y="2782007"/>
            <a:ext cx="538100" cy="111824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57400" y="2782006"/>
            <a:ext cx="762000" cy="9995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5725" y="2782006"/>
            <a:ext cx="490600" cy="76199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7275" y="2579506"/>
            <a:ext cx="1066800" cy="1524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913631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57363043"/>
              </p:ext>
            </p:extLst>
          </p:nvPr>
        </p:nvGraphicFramePr>
        <p:xfrm>
          <a:off x="914400" y="1676400"/>
          <a:ext cx="7315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1411069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Hierarchy for viewing IDP</a:t>
            </a:r>
            <a:endParaRPr lang="en-US" sz="3600" b="1" dirty="0">
              <a:latin typeface="Traja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3400" y="1252728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Approving IDP Form as Supervisor</a:t>
            </a:r>
            <a:endParaRPr lang="en-US" sz="3600" b="1" dirty="0">
              <a:latin typeface="Trajan Pro"/>
            </a:endParaRPr>
          </a:p>
        </p:txBody>
      </p:sp>
      <p:pic>
        <p:nvPicPr>
          <p:cNvPr id="3074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668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1731334" y="4713627"/>
            <a:ext cx="914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3400" y="4169594"/>
            <a:ext cx="12954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78466" y="3282490"/>
            <a:ext cx="838200" cy="2013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85950" y="2617404"/>
            <a:ext cx="766700" cy="135573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38400" y="2624328"/>
            <a:ext cx="762000" cy="9995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64725" y="2641154"/>
            <a:ext cx="414400" cy="7125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76400" y="2446528"/>
            <a:ext cx="5334000" cy="152400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035" y="1827901"/>
            <a:ext cx="8343403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H="1">
            <a:off x="762000" y="4200734"/>
            <a:ext cx="951606" cy="4653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13606" y="389593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Expand to see who your employee supervises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105400" y="4436605"/>
            <a:ext cx="10668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81200" y="11430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Approving... </a:t>
            </a:r>
            <a:r>
              <a:rPr lang="en-US" sz="3600" b="1" dirty="0" err="1" smtClean="0">
                <a:latin typeface="Trajan Pro"/>
              </a:rPr>
              <a:t>con’t</a:t>
            </a:r>
            <a:endParaRPr lang="en-US" sz="3600" b="1" dirty="0">
              <a:latin typeface="Trajan Pro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48400" y="4267200"/>
            <a:ext cx="838200" cy="27432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1575" y="6504801"/>
            <a:ext cx="609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IDP will launch in a new window. 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885950" y="2506777"/>
            <a:ext cx="766700" cy="135573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38400" y="2513701"/>
            <a:ext cx="762000" cy="9995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764725" y="2530527"/>
            <a:ext cx="414400" cy="7125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676400" y="2335901"/>
            <a:ext cx="5334000" cy="152400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667000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1574" y="5826826"/>
            <a:ext cx="8324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If you approve, an email is generated to your employee notifying of approval status and a green check is next to that employee on supervisor console. 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If you deny, an email is generated requesting employee contact you to discuss IDP and a red X is next to that employee on supervisor console.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775" y="2209800"/>
            <a:ext cx="8343401" cy="354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133600" y="1334869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Approving... </a:t>
            </a:r>
            <a:r>
              <a:rPr lang="en-US" sz="3600" b="1" dirty="0" err="1" smtClean="0">
                <a:latin typeface="Trajan Pro"/>
              </a:rPr>
              <a:t>con’t</a:t>
            </a:r>
            <a:endParaRPr lang="en-US" sz="3600" b="1" dirty="0">
              <a:latin typeface="Traja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0" y="1252728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Access PDP Library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" y="1938528"/>
            <a:ext cx="8343400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14"/>
          <p:cNvSpPr/>
          <p:nvPr/>
        </p:nvSpPr>
        <p:spPr>
          <a:xfrm>
            <a:off x="533400" y="4224528"/>
            <a:ext cx="1295400" cy="209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52600" y="4662678"/>
            <a:ext cx="5334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33450" y="2691002"/>
            <a:ext cx="43815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141876" y="2692252"/>
            <a:ext cx="7620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17614" y="2683976"/>
            <a:ext cx="2286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19400"/>
            <a:ext cx="5810251" cy="515369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14349" y="3338702"/>
            <a:ext cx="657225" cy="180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0" y="14478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Access PDP Library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b="19345"/>
          <a:stretch/>
        </p:blipFill>
        <p:spPr bwMode="auto">
          <a:xfrm>
            <a:off x="409575" y="2160188"/>
            <a:ext cx="8343400" cy="378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1057275" y="4822235"/>
            <a:ext cx="1524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92875" y="6243935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Leave the “Search Text” field blank and click “Search” to pull up all PDP’s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Type a key word in the “Search Text” field and click “Search” to find a specific PDP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933450" y="2917234"/>
            <a:ext cx="43815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41876" y="2918484"/>
            <a:ext cx="7620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17614" y="2910208"/>
            <a:ext cx="2286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3066031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0" y="12192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Access PDP Library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075" y="1938528"/>
            <a:ext cx="8343400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6162675" y="5467350"/>
            <a:ext cx="1524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33450" y="2695574"/>
            <a:ext cx="43815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41876" y="2696824"/>
            <a:ext cx="7620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17614" y="2688548"/>
            <a:ext cx="228600" cy="85725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19400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075" y="1938528"/>
            <a:ext cx="8343400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62000" y="12573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Access PDP Library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62225" y="3495675"/>
            <a:ext cx="952500" cy="133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95450" y="3629025"/>
            <a:ext cx="5334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667000" y="3057525"/>
            <a:ext cx="3810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18538" y="2700962"/>
            <a:ext cx="434794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62000" y="12573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  <a:cs typeface="Times New Roman" pitchFamily="18" charset="0"/>
              </a:rPr>
              <a:t>Access PDP Library</a:t>
            </a:r>
            <a:endParaRPr lang="en-US" sz="3600" b="1" dirty="0">
              <a:latin typeface="Trajan Pro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600" y="1938528"/>
            <a:ext cx="8343400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771525" y="4572000"/>
            <a:ext cx="152400" cy="76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390900" y="5324475"/>
            <a:ext cx="228600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152649" y="4800599"/>
            <a:ext cx="695325" cy="104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00200" y="3009900"/>
            <a:ext cx="3810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2192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Access to add User Learning Events</a:t>
            </a:r>
            <a:endParaRPr lang="en-US" sz="3600" b="1" dirty="0">
              <a:latin typeface="Trajan Pro"/>
            </a:endParaRPr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266" y="1981200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lowchart: Terminator 3"/>
          <p:cNvSpPr/>
          <p:nvPr/>
        </p:nvSpPr>
        <p:spPr>
          <a:xfrm>
            <a:off x="1571858" y="4517066"/>
            <a:ext cx="685800" cy="228600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02198" y="4088367"/>
            <a:ext cx="11430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78466" y="3556736"/>
            <a:ext cx="1524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283676" y="4433911"/>
            <a:ext cx="1752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5950" y="2707575"/>
            <a:ext cx="48565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00900" y="2678876"/>
            <a:ext cx="770900" cy="105584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74725" y="2695701"/>
            <a:ext cx="303679" cy="83732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9" y="2837431"/>
            <a:ext cx="5810251" cy="515369"/>
          </a:xfrm>
          <a:prstGeom prst="rect">
            <a:avLst/>
          </a:prstGeom>
        </p:spPr>
      </p:pic>
      <p:sp>
        <p:nvSpPr>
          <p:cNvPr id="9" name="Cloud Callout 8"/>
          <p:cNvSpPr/>
          <p:nvPr/>
        </p:nvSpPr>
        <p:spPr>
          <a:xfrm>
            <a:off x="2690035" y="2938272"/>
            <a:ext cx="1524000" cy="838200"/>
          </a:xfrm>
          <a:prstGeom prst="cloudCallout">
            <a:avLst>
              <a:gd name="adj1" fmla="val -91515"/>
              <a:gd name="adj2" fmla="val 3757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My Workspace, My Transcripts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28" y="1938528"/>
            <a:ext cx="8339328" cy="469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980128" y="4442495"/>
            <a:ext cx="14478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71600" y="4984759"/>
            <a:ext cx="6858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117475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Access to add User Learning Events</a:t>
            </a:r>
            <a:endParaRPr lang="en-US" sz="3600" b="1" dirty="0">
              <a:latin typeface="Trajan Pro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5950" y="2663134"/>
            <a:ext cx="485650" cy="76200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00900" y="2634435"/>
            <a:ext cx="770900" cy="105584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4725" y="2651260"/>
            <a:ext cx="303679" cy="83732"/>
          </a:xfrm>
          <a:prstGeom prst="rect">
            <a:avLst/>
          </a:prstGeom>
          <a:solidFill>
            <a:srgbClr val="F1EB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19400"/>
            <a:ext cx="5810251" cy="515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 rotWithShape="1">
          <a:blip r:embed="rId2" cstate="print"/>
          <a:srcRect t="6203" b="7703"/>
          <a:stretch/>
        </p:blipFill>
        <p:spPr bwMode="auto">
          <a:xfrm>
            <a:off x="394850" y="1905000"/>
            <a:ext cx="833932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6010870"/>
            <a:ext cx="8128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Fill in all necessary fields (all fields with * are required) and click </a:t>
            </a:r>
            <a:r>
              <a:rPr lang="en-US" sz="1200" b="1" dirty="0" smtClean="0"/>
              <a:t>Create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You will receive an email confirming your training has been added.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An email will also be sent to your supervisor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182469"/>
            <a:ext cx="791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rajan Pro"/>
              </a:rPr>
              <a:t>Add Learning Element</a:t>
            </a:r>
            <a:endParaRPr lang="en-US" sz="3600" b="1" dirty="0">
              <a:latin typeface="Trajan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515</Words>
  <Application>Microsoft Office PowerPoint</Application>
  <PresentationFormat>On-screen Show (4:3)</PresentationFormat>
  <Paragraphs>126</Paragraphs>
  <Slides>34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Times New Roman</vt:lpstr>
      <vt:lpstr>Trajan Pro</vt:lpstr>
      <vt:lpstr>Tw Cen MT Condensed Extra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U.S. Army</dc:creator>
  <cp:lastModifiedBy>DoD Admin</cp:lastModifiedBy>
  <cp:revision>187</cp:revision>
  <cp:lastPrinted>2016-02-25T21:13:44Z</cp:lastPrinted>
  <dcterms:created xsi:type="dcterms:W3CDTF">2011-11-13T14:56:37Z</dcterms:created>
  <dcterms:modified xsi:type="dcterms:W3CDTF">2018-09-25T04:50:02Z</dcterms:modified>
</cp:coreProperties>
</file>