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58" r:id="rId5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158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6AC83-FF10-4220-AF23-4B413113FD7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40840-CC74-46A5-AF9B-6257128BE3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5" y="207960"/>
            <a:ext cx="8229600" cy="1878015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College of Installation Management</a:t>
            </a:r>
            <a:br>
              <a:rPr lang="en-US" sz="2000" b="1" dirty="0" smtClean="0"/>
            </a:br>
            <a:r>
              <a:rPr lang="en-US" sz="2000" b="1" dirty="0" smtClean="0"/>
              <a:t>MG </a:t>
            </a:r>
            <a:r>
              <a:rPr lang="en-US" sz="2000" b="1" dirty="0" smtClean="0"/>
              <a:t>Robert M. </a:t>
            </a:r>
            <a:r>
              <a:rPr lang="en-US" sz="2000" b="1" dirty="0" smtClean="0"/>
              <a:t>Joyce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School for Family and MWR</a:t>
            </a:r>
            <a:br>
              <a:rPr lang="en-US" sz="2000" b="1" dirty="0" smtClean="0"/>
            </a:br>
            <a:r>
              <a:rPr lang="en-US" sz="1400" b="1" dirty="0" smtClean="0"/>
              <a:t>2280 Signal Road, Bldg. 4022</a:t>
            </a:r>
            <a:br>
              <a:rPr lang="en-US" sz="1400" b="1" dirty="0" smtClean="0"/>
            </a:br>
            <a:r>
              <a:rPr lang="en-US" sz="1400" b="1" dirty="0" smtClean="0"/>
              <a:t>San Antonio, TX 78234</a:t>
            </a:r>
            <a:br>
              <a:rPr lang="en-US" sz="1400" b="1" dirty="0" smtClean="0"/>
            </a:br>
            <a:r>
              <a:rPr lang="en-US" sz="1400" b="1" dirty="0" smtClean="0"/>
              <a:t>Main Tel (210) 466-1050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en-US" sz="2000" b="1" dirty="0"/>
          </a:p>
        </p:txBody>
      </p:sp>
      <p:pic>
        <p:nvPicPr>
          <p:cNvPr id="5" name="Picture 4" descr="IMCOM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950" y="207960"/>
            <a:ext cx="857250" cy="877096"/>
          </a:xfrm>
          <a:prstGeom prst="rect">
            <a:avLst/>
          </a:prstGeom>
        </p:spPr>
      </p:pic>
      <p:pic>
        <p:nvPicPr>
          <p:cNvPr id="6" name="Picture 5" descr="photo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704974"/>
            <a:ext cx="6286500" cy="4714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45" y="1575162"/>
            <a:ext cx="8770484" cy="4092893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6587657" y="3162454"/>
            <a:ext cx="1475464" cy="1001192"/>
          </a:xfrm>
          <a:prstGeom prst="wedgeRectCallout">
            <a:avLst>
              <a:gd name="adj1" fmla="val 63039"/>
              <a:gd name="adj2" fmla="val -766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Walters Gate &amp; Visitor Center</a:t>
            </a:r>
          </a:p>
          <a:p>
            <a:pPr algn="ctr"/>
            <a:r>
              <a:rPr lang="en-US" sz="1400" dirty="0" smtClean="0"/>
              <a:t>(24/7)</a:t>
            </a:r>
          </a:p>
          <a:p>
            <a:pPr algn="ctr"/>
            <a:r>
              <a:rPr lang="en-US" sz="1400" dirty="0" smtClean="0"/>
              <a:t>Coming from I35</a:t>
            </a:r>
            <a:endParaRPr lang="en-US" sz="1400" dirty="0"/>
          </a:p>
        </p:txBody>
      </p:sp>
      <p:sp>
        <p:nvSpPr>
          <p:cNvPr id="4" name="Rectangular Callout 3"/>
          <p:cNvSpPr/>
          <p:nvPr/>
        </p:nvSpPr>
        <p:spPr>
          <a:xfrm>
            <a:off x="956603" y="3125102"/>
            <a:ext cx="1411165" cy="1551359"/>
          </a:xfrm>
          <a:prstGeom prst="wedgeRectCallout">
            <a:avLst>
              <a:gd name="adj1" fmla="val 61816"/>
              <a:gd name="adj2" fmla="val -902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Wilson Gate (CAC only)</a:t>
            </a:r>
          </a:p>
          <a:p>
            <a:pPr algn="ctr"/>
            <a:r>
              <a:rPr lang="en-US" sz="1400" dirty="0" smtClean="0"/>
              <a:t>Coming from 281  &gt; Josephine &gt; Broadway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1971675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Wilson Way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1275" y="2211690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Wilson Way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93220" y="1981200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Wilson Way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8" name="Action Button: Home 7">
            <a:hlinkClick r:id="" action="ppaction://noaction" highlightClick="1"/>
          </p:cNvPr>
          <p:cNvSpPr/>
          <p:nvPr/>
        </p:nvSpPr>
        <p:spPr>
          <a:xfrm>
            <a:off x="5981700" y="2342495"/>
            <a:ext cx="457199" cy="287303"/>
          </a:xfrm>
          <a:prstGeom prst="actionButtonHom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5310411" y="2572546"/>
            <a:ext cx="8435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Signal Road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6218620" y="2009441"/>
            <a:ext cx="1027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Reynolds Road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25" name="Bent-Up Arrow 24"/>
          <p:cNvSpPr/>
          <p:nvPr/>
        </p:nvSpPr>
        <p:spPr>
          <a:xfrm rot="16200000">
            <a:off x="7665263" y="2136881"/>
            <a:ext cx="534613" cy="864337"/>
          </a:xfrm>
          <a:prstGeom prst="bentUpArrow">
            <a:avLst>
              <a:gd name="adj1" fmla="val 9675"/>
              <a:gd name="adj2" fmla="val 7586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ent-Up Arrow 25"/>
          <p:cNvSpPr/>
          <p:nvPr/>
        </p:nvSpPr>
        <p:spPr>
          <a:xfrm rot="10800000">
            <a:off x="6923092" y="2301741"/>
            <a:ext cx="490897" cy="431933"/>
          </a:xfrm>
          <a:prstGeom prst="bentUpArrow">
            <a:avLst>
              <a:gd name="adj1" fmla="val 9675"/>
              <a:gd name="adj2" fmla="val 9357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Arrow 27"/>
          <p:cNvSpPr/>
          <p:nvPr/>
        </p:nvSpPr>
        <p:spPr>
          <a:xfrm>
            <a:off x="6357632" y="2656589"/>
            <a:ext cx="535588" cy="7708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230374" y="248233"/>
            <a:ext cx="69379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Accessing College of Installation Management </a:t>
            </a:r>
          </a:p>
          <a:p>
            <a:pPr algn="ctr"/>
            <a:r>
              <a:rPr lang="en-US" sz="2800" dirty="0" smtClean="0"/>
              <a:t>from Walters gate and Wilson gate</a:t>
            </a:r>
            <a:endParaRPr lang="en-US" sz="2800" dirty="0"/>
          </a:p>
        </p:txBody>
      </p:sp>
      <p:sp>
        <p:nvSpPr>
          <p:cNvPr id="30" name="Left Arrow 29"/>
          <p:cNvSpPr/>
          <p:nvPr/>
        </p:nvSpPr>
        <p:spPr>
          <a:xfrm rot="9495864">
            <a:off x="3403129" y="2258666"/>
            <a:ext cx="681928" cy="91623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Arrow 30"/>
          <p:cNvSpPr/>
          <p:nvPr/>
        </p:nvSpPr>
        <p:spPr>
          <a:xfrm rot="10800000">
            <a:off x="4081385" y="2126583"/>
            <a:ext cx="1466593" cy="8510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 rot="10800000">
            <a:off x="2625032" y="2402511"/>
            <a:ext cx="770437" cy="79505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/>
          <p:cNvSpPr/>
          <p:nvPr/>
        </p:nvSpPr>
        <p:spPr>
          <a:xfrm rot="10800000">
            <a:off x="3604218" y="2836356"/>
            <a:ext cx="258952" cy="68456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Bent-Up Arrow 34"/>
          <p:cNvSpPr/>
          <p:nvPr/>
        </p:nvSpPr>
        <p:spPr>
          <a:xfrm rot="5400000">
            <a:off x="5607179" y="2137746"/>
            <a:ext cx="137766" cy="285656"/>
          </a:xfrm>
          <a:prstGeom prst="bentUpArrow">
            <a:avLst>
              <a:gd name="adj1" fmla="val 26704"/>
              <a:gd name="adj2" fmla="val 9357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Bent-Up Arrow 35"/>
          <p:cNvSpPr/>
          <p:nvPr/>
        </p:nvSpPr>
        <p:spPr>
          <a:xfrm rot="5400000">
            <a:off x="5771964" y="2402982"/>
            <a:ext cx="375732" cy="285656"/>
          </a:xfrm>
          <a:prstGeom prst="bentUpArrow">
            <a:avLst>
              <a:gd name="adj1" fmla="val 10699"/>
              <a:gd name="adj2" fmla="val 9357"/>
              <a:gd name="adj3" fmla="val 2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 rot="17312886">
            <a:off x="299285" y="2342495"/>
            <a:ext cx="7585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FF0000"/>
                </a:solidFill>
              </a:rPr>
              <a:t>Broadway</a:t>
            </a:r>
            <a:endParaRPr lang="en-US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16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52703" t="21333" r="14864" b="100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017164" y="5174459"/>
            <a:ext cx="8563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 smtClean="0">
                <a:solidFill>
                  <a:srgbClr val="FF0000"/>
                </a:solidFill>
              </a:rPr>
              <a:t>HQ, IMCOM</a:t>
            </a:r>
            <a:endParaRPr lang="en-US" sz="1050" b="1" i="1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069551" y="4352924"/>
            <a:ext cx="807249" cy="857251"/>
            <a:chOff x="3276600" y="4484320"/>
            <a:chExt cx="539498" cy="416050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 l="57568" t="25619" r="10540" b="5048"/>
            <a:stretch>
              <a:fillRect/>
            </a:stretch>
          </p:blipFill>
          <p:spPr bwMode="auto">
            <a:xfrm>
              <a:off x="3276600" y="4484320"/>
              <a:ext cx="539498" cy="416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 descr="C:\Users\daniel.lee.smith\AppData\Local\Microsoft\Windows\Temporary Internet Files\Content.IE5\YOR1DPJ3\MC900036334[1]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3443287" y="4526752"/>
              <a:ext cx="218670" cy="138806"/>
            </a:xfrm>
            <a:prstGeom prst="rect">
              <a:avLst/>
            </a:prstGeom>
            <a:noFill/>
          </p:spPr>
        </p:pic>
      </p:grpSp>
      <p:cxnSp>
        <p:nvCxnSpPr>
          <p:cNvPr id="20" name="Straight Arrow Connector 19"/>
          <p:cNvCxnSpPr/>
          <p:nvPr/>
        </p:nvCxnSpPr>
        <p:spPr>
          <a:xfrm rot="5400000" flipH="1" flipV="1">
            <a:off x="5344325" y="5038728"/>
            <a:ext cx="532604" cy="7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29250" y="4438650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124450" y="4419600"/>
            <a:ext cx="942975" cy="952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30926" y="5686862"/>
            <a:ext cx="9144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rgbClr val="FF0000"/>
                </a:solidFill>
              </a:rPr>
              <a:t>College of Installation Management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86101" y="5038725"/>
            <a:ext cx="80962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Main Post Chapel</a:t>
            </a:r>
            <a:endParaRPr lang="en-US" sz="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24175" y="4352925"/>
            <a:ext cx="1619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 Narrow" pitchFamily="34" charset="0"/>
              </a:rPr>
              <a:t>Hancock</a:t>
            </a:r>
            <a:endParaRPr lang="en-US" sz="900" b="1" dirty="0"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95651" y="4476748"/>
            <a:ext cx="5715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Theater</a:t>
            </a:r>
            <a:endParaRPr lang="en-US" sz="9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86199" y="4362450"/>
            <a:ext cx="14287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Arial Narrow" pitchFamily="34" charset="0"/>
              </a:rPr>
              <a:t>Connell</a:t>
            </a:r>
            <a:endParaRPr lang="en-US" sz="800" b="1" dirty="0">
              <a:latin typeface="Arial Narrow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86324" y="4333875"/>
            <a:ext cx="14287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Arial Narrow" pitchFamily="34" charset="0"/>
              </a:rPr>
              <a:t>Reynolds</a:t>
            </a:r>
            <a:endParaRPr lang="en-US" sz="800" b="1" dirty="0">
              <a:latin typeface="Arial Narrow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67050" y="4191000"/>
            <a:ext cx="638175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500" dirty="0"/>
          </a:p>
        </p:txBody>
      </p:sp>
      <p:sp>
        <p:nvSpPr>
          <p:cNvPr id="22" name="TextBox 21"/>
          <p:cNvSpPr txBox="1"/>
          <p:nvPr/>
        </p:nvSpPr>
        <p:spPr>
          <a:xfrm>
            <a:off x="3429000" y="5572125"/>
            <a:ext cx="161925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 Narrow" pitchFamily="34" charset="0"/>
              </a:rPr>
              <a:t>SIGNAL</a:t>
            </a:r>
            <a:endParaRPr lang="en-US" sz="900" b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9688" t="14000" r="8749" b="8000"/>
          <a:stretch>
            <a:fillRect/>
          </a:stretch>
        </p:blipFill>
        <p:spPr bwMode="auto">
          <a:xfrm>
            <a:off x="0" y="0"/>
            <a:ext cx="9205913" cy="695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1981200" y="4781550"/>
            <a:ext cx="9525" cy="704850"/>
          </a:xfrm>
          <a:prstGeom prst="straightConnector1">
            <a:avLst/>
          </a:prstGeom>
          <a:ln w="69850" cmpd="sng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28800" y="5562600"/>
            <a:ext cx="152400" cy="76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4" name="TextBox 12"/>
          <p:cNvSpPr txBox="1">
            <a:spLocks noChangeArrowheads="1"/>
          </p:cNvSpPr>
          <p:nvPr/>
        </p:nvSpPr>
        <p:spPr bwMode="auto">
          <a:xfrm>
            <a:off x="1819275" y="5562599"/>
            <a:ext cx="590550" cy="2154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  <a:latin typeface="Calibri" pitchFamily="34" charset="0"/>
              </a:rPr>
              <a:t>Academy</a:t>
            </a:r>
            <a:endParaRPr lang="en-US" sz="8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67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Office Theme</vt:lpstr>
      <vt:lpstr>College of Installation Management MG Robert M. Joyce School for Family and MWR 2280 Signal Road, Bldg. 4022 San Antonio, TX 78234 Main Tel (210) 466-1050  </vt:lpstr>
      <vt:lpstr>PowerPoint Presentation</vt:lpstr>
      <vt:lpstr>PowerPoint Presentation</vt:lpstr>
      <vt:lpstr>PowerPoint Presentation</vt:lpstr>
    </vt:vector>
  </TitlesOfParts>
  <Company>U.S. Army - FT. Sam Houston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L. Smith</dc:creator>
  <cp:lastModifiedBy>Administrator</cp:lastModifiedBy>
  <cp:revision>39</cp:revision>
  <dcterms:created xsi:type="dcterms:W3CDTF">2011-08-29T13:25:49Z</dcterms:created>
  <dcterms:modified xsi:type="dcterms:W3CDTF">2016-03-03T16:54:41Z</dcterms:modified>
</cp:coreProperties>
</file>