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1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453D6B-49AC-4C3E-84A9-D0C24FBD5F91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EB578F-C64E-4E33-92A2-FBB0285ED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563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The activity we did right before break began our look at cause and effect.  This slide is a tool to help diagnose your </a:t>
            </a:r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DFC9636-B8AA-4D99-BC9D-79B809AF975D}" type="slidenum">
              <a:rPr lang="en-US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en-US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3114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We have decreasing sales.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0D39C35-6493-4BD5-8D80-26B27DE87C07}" type="slidenum">
              <a:rPr lang="en-US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517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E665B-BB97-486D-A449-6483DDF8A1BC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EE5A6-D713-4658-9D4C-8400E966D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525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E665B-BB97-486D-A449-6483DDF8A1BC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EE5A6-D713-4658-9D4C-8400E966D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355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E665B-BB97-486D-A449-6483DDF8A1BC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EE5A6-D713-4658-9D4C-8400E966D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638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E665B-BB97-486D-A449-6483DDF8A1BC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EE5A6-D713-4658-9D4C-8400E966D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497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E665B-BB97-486D-A449-6483DDF8A1BC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EE5A6-D713-4658-9D4C-8400E966D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657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E665B-BB97-486D-A449-6483DDF8A1BC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EE5A6-D713-4658-9D4C-8400E966D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55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E665B-BB97-486D-A449-6483DDF8A1BC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EE5A6-D713-4658-9D4C-8400E966D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078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E665B-BB97-486D-A449-6483DDF8A1BC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EE5A6-D713-4658-9D4C-8400E966D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613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E665B-BB97-486D-A449-6483DDF8A1BC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EE5A6-D713-4658-9D4C-8400E966D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123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E665B-BB97-486D-A449-6483DDF8A1BC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EE5A6-D713-4658-9D4C-8400E966D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140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E665B-BB97-486D-A449-6483DDF8A1BC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EE5A6-D713-4658-9D4C-8400E966D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534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CE665B-BB97-486D-A449-6483DDF8A1BC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EE5A6-D713-4658-9D4C-8400E966D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9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4" name="Picture 21" descr="Symptom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640" y="1456136"/>
            <a:ext cx="9778720" cy="4552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10"/>
          <p:cNvSpPr txBox="1">
            <a:spLocks noChangeArrowheads="1"/>
          </p:cNvSpPr>
          <p:nvPr/>
        </p:nvSpPr>
        <p:spPr bwMode="auto">
          <a:xfrm>
            <a:off x="3245643" y="424263"/>
            <a:ext cx="57007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algn="ctr" eaLnBrk="1" hangingPunct="1"/>
            <a:r>
              <a:rPr lang="en-US" altLang="en-US" sz="2400" dirty="0"/>
              <a:t>Diagnostic </a:t>
            </a:r>
            <a:r>
              <a:rPr lang="en-US" altLang="en-US" sz="2400" dirty="0"/>
              <a:t>Tools: Root Cause Analysis</a:t>
            </a:r>
            <a:endParaRPr lang="en-US" alt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6096000" y="1951348"/>
            <a:ext cx="659155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Sales</a:t>
            </a:r>
          </a:p>
        </p:txBody>
      </p:sp>
    </p:spTree>
    <p:extLst>
      <p:ext uri="{BB962C8B-B14F-4D97-AF65-F5344CB8AC3E}">
        <p14:creationId xmlns:p14="http://schemas.microsoft.com/office/powerpoint/2010/main" val="1087508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5272901"/>
              </p:ext>
            </p:extLst>
          </p:nvPr>
        </p:nvGraphicFramePr>
        <p:xfrm>
          <a:off x="858416" y="382556"/>
          <a:ext cx="10375642" cy="628219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674660"/>
                <a:gridCol w="2674660"/>
                <a:gridCol w="2674660"/>
                <a:gridCol w="2351662"/>
              </a:tblGrid>
              <a:tr h="636856">
                <a:tc gridSpan="4"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TRUE PROBLEM –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______________________________________________________________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8" marR="68588" marT="34295" marB="34295" anchor="ctr">
                    <a:lnL w="381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8" marR="68588" marT="34295" marB="34295" anchor="ctr">
                    <a:lnL w="381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5616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Operational</a:t>
                      </a:r>
                    </a:p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Changes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8" marR="68588" marT="34295" marB="34295" anchor="ctr">
                    <a:lnL w="381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Customer</a:t>
                      </a:r>
                    </a:p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Changes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8" marR="68588" marT="34295" marB="34295" anchor="ctr">
                    <a:lnL w="381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Command</a:t>
                      </a:r>
                    </a:p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Changes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8" marR="68588" marT="34295" marB="34295" anchor="ctr">
                    <a:lnL w="381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Environmental</a:t>
                      </a:r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Changes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8" marR="68588" marT="34295" marB="34295" anchor="ctr">
                    <a:lnL w="381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9179">
                <a:tc>
                  <a:txBody>
                    <a:bodyPr/>
                    <a:lstStyle/>
                    <a:p>
                      <a:pPr algn="ctr"/>
                      <a:endParaRPr lang="en-US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8" marR="68588" marT="34295" marB="34295">
                    <a:lnR w="381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8" marR="68588" marT="34295" marB="34295">
                    <a:lnL w="381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8" marR="68588" marT="34295" marB="34295">
                    <a:lnL w="381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8" marR="68588" marT="34295" marB="34295">
                    <a:lnL w="381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0478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</Words>
  <Application>Microsoft Office PowerPoint</Application>
  <PresentationFormat>Widescreen</PresentationFormat>
  <Paragraphs>28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Palatino Linotype</vt:lpstr>
      <vt:lpstr>Office Theme</vt:lpstr>
      <vt:lpstr>PowerPoint Presentation</vt:lpstr>
      <vt:lpstr>PowerPoint Presentation</vt:lpstr>
    </vt:vector>
  </TitlesOfParts>
  <Company>United States Army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DoD Admin</dc:creator>
  <cp:lastModifiedBy>DoD Admin</cp:lastModifiedBy>
  <cp:revision>1</cp:revision>
  <dcterms:created xsi:type="dcterms:W3CDTF">2018-11-27T21:01:26Z</dcterms:created>
  <dcterms:modified xsi:type="dcterms:W3CDTF">2018-11-27T21:01:37Z</dcterms:modified>
</cp:coreProperties>
</file>