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87272-168A-0ED4-24CB-D85DF19D0D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F4F5FD-B145-F4A4-AACF-BBC13BB36D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F54A90-C9C9-B84E-2359-6103A7AF0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62A9D-E7C0-4CA9-A3EF-FE0DFE80A1E1}" type="datetimeFigureOut">
              <a:rPr lang="en-US" smtClean="0"/>
              <a:t>8/4/2023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BBD88D-9F96-9A2A-0EA9-37B744271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EDFEEC-0C5A-EAA6-8FB4-6FFB7CACF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3CEA-769B-4307-AF1D-B8E86FB437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939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B5F05-FEE3-B195-E554-EEAB2B77D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46D443-20D6-7259-4557-6842A212E9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66B7C9-18BA-EE56-DAA9-17592D08D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62A9D-E7C0-4CA9-A3EF-FE0DFE80A1E1}" type="datetimeFigureOut">
              <a:rPr lang="en-US" smtClean="0"/>
              <a:t>8/4/2023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E16BBF-BEA8-B884-6A99-90C8AD452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734F1B-4EEA-5605-17FB-94F0FDCC0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3CEA-769B-4307-AF1D-B8E86FB437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468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CB557D-9BE9-E8C1-9266-188FE01F4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6B0D8B-F4C1-5321-1C0F-7360F5FEBB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1B00F4-15D5-E185-AB38-BE9834B8B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62A9D-E7C0-4CA9-A3EF-FE0DFE80A1E1}" type="datetimeFigureOut">
              <a:rPr lang="en-US" smtClean="0"/>
              <a:t>8/4/2023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CD6720-6DC8-12AA-CF4C-9F86B78581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DF27D2-60AE-259A-D529-9A9D5465E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3CEA-769B-4307-AF1D-B8E86FB437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925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1F2C5-D911-6079-A96E-6A7016096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B53542-C45A-FA1D-C665-E32F583415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41CA9A-DFCE-D8BE-9100-EF8E905125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059CF2-F45E-E17F-4B2D-BBA01E2D12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62A9D-E7C0-4CA9-A3EF-FE0DFE80A1E1}" type="datetimeFigureOut">
              <a:rPr lang="en-US" smtClean="0"/>
              <a:t>8/4/2023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CF2FEF-B282-8133-2175-84A840FC9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C42BF7-E2C4-057F-CB41-CE720767B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3CEA-769B-4307-AF1D-B8E86FB437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4649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F21F5-AFA8-F862-3049-772704245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E00BE9-FFDB-0080-EEF2-A3B02C5EC7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C5B4D3-1C42-6F05-F83B-03264CD1BC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BDEF6F-B86C-1C4E-6C89-17BBF6FD1C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23E88E-841F-690A-5F4A-B4F995606C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2EB8031-E1FA-2887-71FA-9FC235DD5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62A9D-E7C0-4CA9-A3EF-FE0DFE80A1E1}" type="datetimeFigureOut">
              <a:rPr lang="en-US" smtClean="0"/>
              <a:t>8/4/2023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1BF061-C353-6F4C-9693-366386E4B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1939FC-EBF9-7030-37CD-207DB4345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3CEA-769B-4307-AF1D-B8E86FB437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431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EE3C3-23B6-89B5-E214-19E80F0DF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82E23A-DF18-8053-C6FD-48FD678FED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62A9D-E7C0-4CA9-A3EF-FE0DFE80A1E1}" type="datetimeFigureOut">
              <a:rPr lang="en-US" smtClean="0"/>
              <a:t>8/4/2023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27FBD2-E465-7B4B-0B0D-AAD7F241C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1710B2-EFF6-CE81-D657-DC520F024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3CEA-769B-4307-AF1D-B8E86FB437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644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5E4326-DF7D-1739-70E3-FF5955F180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62A9D-E7C0-4CA9-A3EF-FE0DFE80A1E1}" type="datetimeFigureOut">
              <a:rPr lang="en-US" smtClean="0"/>
              <a:t>8/4/2023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29C627-6ADA-F96E-E60B-B2C8BBCDC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D22690-8586-D09F-6737-D383B7EE5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3CEA-769B-4307-AF1D-B8E86FB437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783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3FEB0-33BB-FDA8-8474-28FA538D3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D65A78-04F3-3E1B-2BAE-67EFD1CF52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681E7D-98BA-B0A6-05BD-2CE53F34C1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75C315-209C-DD3F-0A78-F4D52B844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62A9D-E7C0-4CA9-A3EF-FE0DFE80A1E1}" type="datetimeFigureOut">
              <a:rPr lang="en-US" smtClean="0"/>
              <a:t>8/4/2023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A8539B-2858-1F80-6CCB-793E75D7A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4CD018-639E-4655-362F-7B13DD5B3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3CEA-769B-4307-AF1D-B8E86FB437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007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7CC02-F030-8139-F137-8C478113E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5928A8E-3E9A-7091-D21C-095F21302B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F01F21-1DC3-A58B-0AAA-61CE0DAE14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3E9D69-308B-FBC5-BFD5-B268F1B08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62A9D-E7C0-4CA9-A3EF-FE0DFE80A1E1}" type="datetimeFigureOut">
              <a:rPr lang="en-US" smtClean="0"/>
              <a:t>8/4/2023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09A3C0-C099-769A-2BFA-899683491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899C05-BBC2-B1B6-6948-2D0231143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3CEA-769B-4307-AF1D-B8E86FB437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518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478B4-BB59-E11A-CE46-335FEFC27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DF9C04-C121-BE50-9915-AA2D528EF9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2B812D-7E37-8FC9-FCFB-4ECB9EA010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62A9D-E7C0-4CA9-A3EF-FE0DFE80A1E1}" type="datetimeFigureOut">
              <a:rPr lang="en-US" smtClean="0"/>
              <a:t>8/4/2023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F39E46-3D48-39BE-1B0C-488BF247C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ECB89B-0E03-5E9A-4A0E-44E73ADF9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3CEA-769B-4307-AF1D-B8E86FB437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310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E47C371-0E66-6CF4-93AD-587F731911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CF700F-CBC8-1B48-F721-036AB84DE0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9E6F36-29E0-819C-B10C-9DF68FB0D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62A9D-E7C0-4CA9-A3EF-FE0DFE80A1E1}" type="datetimeFigureOut">
              <a:rPr lang="en-US" smtClean="0"/>
              <a:t>8/4/2023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5D01D2-A5EE-F0D1-397A-A54F77640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3AC9C2-5B97-F157-9A27-A5302106F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A3CEA-769B-4307-AF1D-B8E86FB437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4994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24BA729-0D18-F882-0E1A-1E3607B53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AE3268-CF91-BE59-E1F7-8F311F6C5C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74FA4-B503-1621-B65F-459ED0A09B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762A9D-E7C0-4CA9-A3EF-FE0DFE80A1E1}" type="datetimeFigureOut">
              <a:rPr lang="en-US" smtClean="0"/>
              <a:t>8/4/2023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7A013F-051B-069B-CC0E-184D443F60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CF1CC6-D3A2-11AB-4AB9-16C0DB5A83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AA3CEA-769B-4307-AF1D-B8E86FB437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084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D0831-9DF5-A27C-C141-C79159192D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98488"/>
            <a:ext cx="9144000" cy="592137"/>
          </a:xfrm>
        </p:spPr>
        <p:txBody>
          <a:bodyPr>
            <a:noAutofit/>
          </a:bodyPr>
          <a:lstStyle/>
          <a:p>
            <a:r>
              <a:rPr lang="en-US" sz="3600" dirty="0"/>
              <a:t>How to retrieve </a:t>
            </a:r>
            <a:r>
              <a:rPr lang="en-US" sz="3600" dirty="0" err="1"/>
              <a:t>LoginID</a:t>
            </a:r>
            <a:r>
              <a:rPr lang="en-US" sz="3600" dirty="0"/>
              <a:t> and Reset Password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37F668-9FE4-40B7-DE53-9E95893A9A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301" y="1507174"/>
            <a:ext cx="7764749" cy="4752338"/>
          </a:xfrm>
          <a:prstGeom prst="rect">
            <a:avLst/>
          </a:prstGeom>
        </p:spPr>
      </p:pic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5E9E29BD-2A44-0A28-E34E-26A93A3447EC}"/>
              </a:ext>
            </a:extLst>
          </p:cNvPr>
          <p:cNvSpPr/>
          <p:nvPr/>
        </p:nvSpPr>
        <p:spPr>
          <a:xfrm>
            <a:off x="8877300" y="2447925"/>
            <a:ext cx="2678399" cy="1333500"/>
          </a:xfrm>
          <a:prstGeom prst="wedgeRectCallout">
            <a:avLst>
              <a:gd name="adj1" fmla="val -131787"/>
              <a:gd name="adj2" fmla="val 148214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Click on “</a:t>
            </a:r>
            <a:r>
              <a:rPr lang="en-US" dirty="0" err="1"/>
              <a:t>Fortgot</a:t>
            </a:r>
            <a:r>
              <a:rPr lang="en-US" dirty="0"/>
              <a:t> your </a:t>
            </a:r>
            <a:r>
              <a:rPr lang="en-US" dirty="0" err="1"/>
              <a:t>loginID</a:t>
            </a:r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30536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A9CAF1A-5954-7FFB-F4DE-859AE434A4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7706" y="0"/>
            <a:ext cx="7996587" cy="6858000"/>
          </a:xfrm>
          <a:prstGeom prst="rect">
            <a:avLst/>
          </a:prstGeom>
        </p:spPr>
      </p:pic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B37C15AC-B2A3-9E63-B827-AF91C0465D97}"/>
              </a:ext>
            </a:extLst>
          </p:cNvPr>
          <p:cNvSpPr/>
          <p:nvPr/>
        </p:nvSpPr>
        <p:spPr>
          <a:xfrm>
            <a:off x="7990332" y="604075"/>
            <a:ext cx="2678399" cy="871347"/>
          </a:xfrm>
          <a:prstGeom prst="wedgeRectCallout">
            <a:avLst>
              <a:gd name="adj1" fmla="val -208118"/>
              <a:gd name="adj2" fmla="val 518558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1./Enter your last name here</a:t>
            </a:r>
          </a:p>
        </p:txBody>
      </p:sp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1F9E3DDA-13A7-2CFC-4D9D-499FE5502E9A}"/>
              </a:ext>
            </a:extLst>
          </p:cNvPr>
          <p:cNvSpPr/>
          <p:nvPr/>
        </p:nvSpPr>
        <p:spPr>
          <a:xfrm>
            <a:off x="9005736" y="1881282"/>
            <a:ext cx="2678399" cy="1045084"/>
          </a:xfrm>
          <a:prstGeom prst="wedgeRectCallout">
            <a:avLst>
              <a:gd name="adj1" fmla="val -142371"/>
              <a:gd name="adj2" fmla="val 29086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2./Enter your email here (the email that was associated with your account)</a:t>
            </a:r>
          </a:p>
        </p:txBody>
      </p:sp>
      <p:sp>
        <p:nvSpPr>
          <p:cNvPr id="8" name="Speech Bubble: Rectangle 7">
            <a:extLst>
              <a:ext uri="{FF2B5EF4-FFF2-40B4-BE49-F238E27FC236}">
                <a16:creationId xmlns:a16="http://schemas.microsoft.com/office/drawing/2014/main" id="{C4EF3866-2991-8D7F-3153-C88E39611983}"/>
              </a:ext>
            </a:extLst>
          </p:cNvPr>
          <p:cNvSpPr/>
          <p:nvPr/>
        </p:nvSpPr>
        <p:spPr>
          <a:xfrm>
            <a:off x="9005737" y="3831336"/>
            <a:ext cx="2678399" cy="1889572"/>
          </a:xfrm>
          <a:prstGeom prst="wedgeRectCallout">
            <a:avLst>
              <a:gd name="adj1" fmla="val -42683"/>
              <a:gd name="adj2" fmla="val 78881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3./Click here when done and check your email for your </a:t>
            </a:r>
            <a:r>
              <a:rPr lang="en-US" dirty="0" err="1"/>
              <a:t>loginID</a:t>
            </a:r>
            <a:r>
              <a:rPr lang="en-US" dirty="0"/>
              <a:t> (make sure to check your spam/junk folder.)</a:t>
            </a:r>
          </a:p>
        </p:txBody>
      </p:sp>
    </p:spTree>
    <p:extLst>
      <p:ext uri="{BB962C8B-B14F-4D97-AF65-F5344CB8AC3E}">
        <p14:creationId xmlns:p14="http://schemas.microsoft.com/office/powerpoint/2010/main" val="15758216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B3CFA-1873-C467-63E1-1BAE53072C56}"/>
              </a:ext>
            </a:extLst>
          </p:cNvPr>
          <p:cNvSpPr txBox="1">
            <a:spLocks/>
          </p:cNvSpPr>
          <p:nvPr/>
        </p:nvSpPr>
        <p:spPr>
          <a:xfrm>
            <a:off x="1524000" y="598488"/>
            <a:ext cx="9144000" cy="59213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Once you have retrieved your </a:t>
            </a:r>
            <a:r>
              <a:rPr lang="en-US" sz="3600" dirty="0" err="1"/>
              <a:t>LoginID</a:t>
            </a:r>
            <a:r>
              <a:rPr lang="en-US" sz="3600" dirty="0"/>
              <a:t>, please go back to the login page and click on the link: Forgot your Password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B847F5-5D46-C9FE-E5F5-F33766F5B7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6653" y="2165542"/>
            <a:ext cx="7084245" cy="4335842"/>
          </a:xfrm>
          <a:prstGeom prst="rect">
            <a:avLst/>
          </a:prstGeom>
        </p:spPr>
      </p:pic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D396EA51-E21B-A8FA-7D8B-FD4BD40363F6}"/>
              </a:ext>
            </a:extLst>
          </p:cNvPr>
          <p:cNvSpPr/>
          <p:nvPr/>
        </p:nvSpPr>
        <p:spPr>
          <a:xfrm>
            <a:off x="9407652" y="3106293"/>
            <a:ext cx="2310151" cy="1216632"/>
          </a:xfrm>
          <a:prstGeom prst="wedgeRectCallout">
            <a:avLst>
              <a:gd name="adj1" fmla="val -147620"/>
              <a:gd name="adj2" fmla="val 142201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Click on “</a:t>
            </a:r>
            <a:r>
              <a:rPr lang="en-US" dirty="0" err="1"/>
              <a:t>Fortgot</a:t>
            </a:r>
            <a:r>
              <a:rPr lang="en-US" dirty="0"/>
              <a:t> your password”</a:t>
            </a:r>
          </a:p>
        </p:txBody>
      </p:sp>
    </p:spTree>
    <p:extLst>
      <p:ext uri="{BB962C8B-B14F-4D97-AF65-F5344CB8AC3E}">
        <p14:creationId xmlns:p14="http://schemas.microsoft.com/office/powerpoint/2010/main" val="21063439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38F328-9984-B620-0056-D7FCA31D6D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9936" y="0"/>
            <a:ext cx="8152128" cy="6858000"/>
          </a:xfrm>
          <a:prstGeom prst="rect">
            <a:avLst/>
          </a:prstGeom>
        </p:spPr>
      </p:pic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95D65027-2499-CC5C-CD9A-576C6A03FE6F}"/>
              </a:ext>
            </a:extLst>
          </p:cNvPr>
          <p:cNvSpPr/>
          <p:nvPr/>
        </p:nvSpPr>
        <p:spPr>
          <a:xfrm>
            <a:off x="9407652" y="3106293"/>
            <a:ext cx="2310151" cy="1216632"/>
          </a:xfrm>
          <a:prstGeom prst="wedgeRectCallout">
            <a:avLst>
              <a:gd name="adj1" fmla="val -325326"/>
              <a:gd name="adj2" fmla="val 148464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Enter your </a:t>
            </a:r>
            <a:r>
              <a:rPr lang="en-US" dirty="0" err="1"/>
              <a:t>loginID</a:t>
            </a:r>
            <a:r>
              <a:rPr lang="en-US" dirty="0"/>
              <a:t> here and click “Continue”</a:t>
            </a:r>
          </a:p>
        </p:txBody>
      </p:sp>
    </p:spTree>
    <p:extLst>
      <p:ext uri="{BB962C8B-B14F-4D97-AF65-F5344CB8AC3E}">
        <p14:creationId xmlns:p14="http://schemas.microsoft.com/office/powerpoint/2010/main" val="40401768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C50A8B5-A74C-2E6F-CDB4-D049E6D113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21092"/>
            <a:ext cx="12192000" cy="5415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5526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100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How to retrieve LoginID and Reset Password</vt:lpstr>
      <vt:lpstr>PowerPoint Presentation</vt:lpstr>
      <vt:lpstr>PowerPoint Presentation</vt:lpstr>
      <vt:lpstr>PowerPoint Presentation</vt:lpstr>
      <vt:lpstr>PowerPoint Presentation</vt:lpstr>
    </vt:vector>
  </TitlesOfParts>
  <Company>Army Golden Master Program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retrieve LoginID and Reset Password</dc:title>
  <dc:creator>Bui, Thanh Q NAF USARMY IMCOM HQ (USA)</dc:creator>
  <cp:lastModifiedBy>Bui, Thanh Q NAF USARMY IMCOM HQ (USA)</cp:lastModifiedBy>
  <cp:revision>4</cp:revision>
  <dcterms:created xsi:type="dcterms:W3CDTF">2023-08-04T12:19:58Z</dcterms:created>
  <dcterms:modified xsi:type="dcterms:W3CDTF">2023-08-04T12:37:57Z</dcterms:modified>
</cp:coreProperties>
</file>